
<file path=[Content_Types].xml><?xml version="1.0" encoding="utf-8"?>
<Types xmlns="http://schemas.openxmlformats.org/package/2006/content-types">
  <Default Extension="jpeg" ContentType="image/jpeg"/>
  <Default Extension="m4v" ContentType="vide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80" r:id="rId2"/>
    <p:sldId id="295" r:id="rId3"/>
    <p:sldId id="297" r:id="rId4"/>
    <p:sldId id="296" r:id="rId5"/>
    <p:sldId id="298" r:id="rId6"/>
    <p:sldId id="299" r:id="rId7"/>
    <p:sldId id="301" r:id="rId8"/>
    <p:sldId id="302" r:id="rId9"/>
    <p:sldId id="303" r:id="rId10"/>
    <p:sldId id="304" r:id="rId11"/>
    <p:sldId id="307" r:id="rId12"/>
    <p:sldId id="306" r:id="rId13"/>
    <p:sldId id="300" r:id="rId14"/>
    <p:sldId id="289" r:id="rId15"/>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era" initials="g" lastIdx="1" clrIdx="0">
    <p:extLst>
      <p:ext uri="{19B8F6BF-5375-455C-9EA6-DF929625EA0E}">
        <p15:presenceInfo xmlns:p15="http://schemas.microsoft.com/office/powerpoint/2012/main" userId="b75ad705845c6f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C21F30"/>
    <a:srgbClr val="D8DD62"/>
    <a:srgbClr val="FEBA25"/>
    <a:srgbClr val="262626"/>
    <a:srgbClr val="FFFFFF"/>
    <a:srgbClr val="22C978"/>
    <a:srgbClr val="00004C"/>
    <a:srgbClr val="003399"/>
    <a:srgbClr val="63D1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6259" autoAdjust="0"/>
  </p:normalViewPr>
  <p:slideViewPr>
    <p:cSldViewPr snapToGrid="0">
      <p:cViewPr varScale="1">
        <p:scale>
          <a:sx n="81" d="100"/>
          <a:sy n="81" d="100"/>
        </p:scale>
        <p:origin x="1668" y="96"/>
      </p:cViewPr>
      <p:guideLst/>
    </p:cSldViewPr>
  </p:slideViewPr>
  <p:outlineViewPr>
    <p:cViewPr>
      <p:scale>
        <a:sx n="33" d="100"/>
        <a:sy n="33" d="100"/>
      </p:scale>
      <p:origin x="0" y="0"/>
    </p:cViewPr>
  </p:outlin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sv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v>
</file>

<file path=ppt/media/media10.mp3>
</file>

<file path=ppt/media/media11.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54EFD-CCA7-4373-B981-F454E62D6603}" type="datetimeFigureOut">
              <a:rPr lang="LID4096" smtClean="0"/>
              <a:t>02/04/2024</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696D22-A716-4BA4-AAE4-E7A1B0C278F6}" type="slidenum">
              <a:rPr lang="LID4096" smtClean="0"/>
              <a:t>‹#›</a:t>
            </a:fld>
            <a:endParaRPr lang="LID4096"/>
          </a:p>
        </p:txBody>
      </p:sp>
    </p:spTree>
    <p:extLst>
      <p:ext uri="{BB962C8B-B14F-4D97-AF65-F5344CB8AC3E}">
        <p14:creationId xmlns:p14="http://schemas.microsoft.com/office/powerpoint/2010/main" val="3349437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rtl="0"/>
            <a:r>
              <a:rPr lang="en-US" b="0" i="0" dirty="0">
                <a:solidFill>
                  <a:srgbClr val="111111"/>
                </a:solidFill>
                <a:effectLst/>
                <a:latin typeface="-apple-system"/>
              </a:rPr>
              <a:t>Welcome. In this presentation, we will explain the command line interface to the Provengo tool.</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a:t>
            </a:fld>
            <a:endParaRPr lang="LID4096"/>
          </a:p>
        </p:txBody>
      </p:sp>
    </p:spTree>
    <p:extLst>
      <p:ext uri="{BB962C8B-B14F-4D97-AF65-F5344CB8AC3E}">
        <p14:creationId xmlns:p14="http://schemas.microsoft.com/office/powerpoint/2010/main" val="3137572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9E7652-A0B5-7BC7-E6D0-670C4225F9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FEA2A0-3D9F-0712-9919-26B24AFC51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2903A4-7C77-C5CB-E9C2-F8B2C127B3CE}"/>
              </a:ext>
            </a:extLst>
          </p:cNvPr>
          <p:cNvSpPr>
            <a:spLocks noGrp="1"/>
          </p:cNvSpPr>
          <p:nvPr>
            <p:ph type="body" idx="1"/>
          </p:nvPr>
        </p:nvSpPr>
        <p:spPr/>
        <p:txBody>
          <a:bodyPr/>
          <a:lstStyle/>
          <a:p>
            <a:pPr algn="l"/>
            <a:r>
              <a:rPr lang="en-US" b="0" i="0" dirty="0">
                <a:solidFill>
                  <a:srgbClr val="111111"/>
                </a:solidFill>
                <a:effectLst/>
                <a:latin typeface="-apple-system"/>
              </a:rPr>
              <a:t>“Sample” creates a set of tests for the project.</a:t>
            </a:r>
          </a:p>
        </p:txBody>
      </p:sp>
      <p:sp>
        <p:nvSpPr>
          <p:cNvPr id="4" name="Slide Number Placeholder 3">
            <a:extLst>
              <a:ext uri="{FF2B5EF4-FFF2-40B4-BE49-F238E27FC236}">
                <a16:creationId xmlns:a16="http://schemas.microsoft.com/office/drawing/2014/main" id="{31ED2F48-B93B-797A-E7E7-A04BB03621EE}"/>
              </a:ext>
            </a:extLst>
          </p:cNvPr>
          <p:cNvSpPr>
            <a:spLocks noGrp="1"/>
          </p:cNvSpPr>
          <p:nvPr>
            <p:ph type="sldNum" sz="quarter" idx="5"/>
          </p:nvPr>
        </p:nvSpPr>
        <p:spPr/>
        <p:txBody>
          <a:bodyPr/>
          <a:lstStyle/>
          <a:p>
            <a:fld id="{5F696D22-A716-4BA4-AAE4-E7A1B0C278F6}" type="slidenum">
              <a:rPr lang="LID4096" smtClean="0"/>
              <a:t>10</a:t>
            </a:fld>
            <a:endParaRPr lang="LID4096"/>
          </a:p>
        </p:txBody>
      </p:sp>
    </p:spTree>
    <p:extLst>
      <p:ext uri="{BB962C8B-B14F-4D97-AF65-F5344CB8AC3E}">
        <p14:creationId xmlns:p14="http://schemas.microsoft.com/office/powerpoint/2010/main" val="2848915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743C2A-455A-0728-399B-D385205AB3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7E4A34-FCE2-9E1B-5B0D-BF493E6FFD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DBDB5D-0261-601F-DFFE-84C9591656E6}"/>
              </a:ext>
            </a:extLst>
          </p:cNvPr>
          <p:cNvSpPr>
            <a:spLocks noGrp="1"/>
          </p:cNvSpPr>
          <p:nvPr>
            <p:ph type="body" idx="1"/>
          </p:nvPr>
        </p:nvSpPr>
        <p:spPr/>
        <p:txBody>
          <a:bodyPr/>
          <a:lstStyle/>
          <a:p>
            <a:pPr algn="l"/>
            <a:r>
              <a:rPr lang="en-US" b="0" i="0" dirty="0">
                <a:solidFill>
                  <a:srgbClr val="111111"/>
                </a:solidFill>
                <a:effectLst/>
                <a:latin typeface="-apple-system"/>
              </a:rPr>
              <a:t>“ensemble” optimizes the test suite for the project.</a:t>
            </a:r>
          </a:p>
        </p:txBody>
      </p:sp>
      <p:sp>
        <p:nvSpPr>
          <p:cNvPr id="4" name="Slide Number Placeholder 3">
            <a:extLst>
              <a:ext uri="{FF2B5EF4-FFF2-40B4-BE49-F238E27FC236}">
                <a16:creationId xmlns:a16="http://schemas.microsoft.com/office/drawing/2014/main" id="{F20E58DD-D26D-E9B7-F3DC-29A8EEC35F8C}"/>
              </a:ext>
            </a:extLst>
          </p:cNvPr>
          <p:cNvSpPr>
            <a:spLocks noGrp="1"/>
          </p:cNvSpPr>
          <p:nvPr>
            <p:ph type="sldNum" sz="quarter" idx="5"/>
          </p:nvPr>
        </p:nvSpPr>
        <p:spPr/>
        <p:txBody>
          <a:bodyPr/>
          <a:lstStyle/>
          <a:p>
            <a:fld id="{5F696D22-A716-4BA4-AAE4-E7A1B0C278F6}" type="slidenum">
              <a:rPr lang="LID4096" smtClean="0"/>
              <a:t>11</a:t>
            </a:fld>
            <a:endParaRPr lang="LID4096"/>
          </a:p>
        </p:txBody>
      </p:sp>
    </p:spTree>
    <p:extLst>
      <p:ext uri="{BB962C8B-B14F-4D97-AF65-F5344CB8AC3E}">
        <p14:creationId xmlns:p14="http://schemas.microsoft.com/office/powerpoint/2010/main" val="12328481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BA4960-1DAF-4349-377A-A4FA9C46F0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7F3DFC-A410-0134-0193-3C184A537A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2CA09A-19EA-E517-F7C4-985F8827402F}"/>
              </a:ext>
            </a:extLst>
          </p:cNvPr>
          <p:cNvSpPr>
            <a:spLocks noGrp="1"/>
          </p:cNvSpPr>
          <p:nvPr>
            <p:ph type="body" idx="1"/>
          </p:nvPr>
        </p:nvSpPr>
        <p:spPr/>
        <p:txBody>
          <a:bodyPr/>
          <a:lstStyle/>
          <a:p>
            <a:pPr algn="l"/>
            <a:r>
              <a:rPr lang="en-US" b="0" i="0" dirty="0">
                <a:solidFill>
                  <a:srgbClr val="111111"/>
                </a:solidFill>
                <a:effectLst/>
                <a:latin typeface="-apple-system"/>
              </a:rPr>
              <a:t>“report” compiles a detailed report of the executed tests, including their pass/fail status.</a:t>
            </a:r>
          </a:p>
          <a:p>
            <a:pPr algn="l"/>
            <a:endParaRPr lang="en-US" b="0" i="0" dirty="0">
              <a:solidFill>
                <a:srgbClr val="111111"/>
              </a:solidFill>
              <a:effectLst/>
              <a:latin typeface="-apple-system"/>
            </a:endParaRPr>
          </a:p>
        </p:txBody>
      </p:sp>
      <p:sp>
        <p:nvSpPr>
          <p:cNvPr id="4" name="Slide Number Placeholder 3">
            <a:extLst>
              <a:ext uri="{FF2B5EF4-FFF2-40B4-BE49-F238E27FC236}">
                <a16:creationId xmlns:a16="http://schemas.microsoft.com/office/drawing/2014/main" id="{152E759C-D7AE-D5B5-F935-9E977D9D1570}"/>
              </a:ext>
            </a:extLst>
          </p:cNvPr>
          <p:cNvSpPr>
            <a:spLocks noGrp="1"/>
          </p:cNvSpPr>
          <p:nvPr>
            <p:ph type="sldNum" sz="quarter" idx="5"/>
          </p:nvPr>
        </p:nvSpPr>
        <p:spPr/>
        <p:txBody>
          <a:bodyPr/>
          <a:lstStyle/>
          <a:p>
            <a:fld id="{5F696D22-A716-4BA4-AAE4-E7A1B0C278F6}" type="slidenum">
              <a:rPr lang="LID4096" smtClean="0"/>
              <a:t>12</a:t>
            </a:fld>
            <a:endParaRPr lang="LID4096"/>
          </a:p>
        </p:txBody>
      </p:sp>
    </p:spTree>
    <p:extLst>
      <p:ext uri="{BB962C8B-B14F-4D97-AF65-F5344CB8AC3E}">
        <p14:creationId xmlns:p14="http://schemas.microsoft.com/office/powerpoint/2010/main" val="18097584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11111"/>
                </a:solidFill>
                <a:effectLst/>
                <a:latin typeface="-apple-system"/>
              </a:rPr>
              <a:t>Here, we see a sequence of commands that creates a new project, runs it, and creates a visualization of the model. We will learn how to use these commands in the course and how to edit the model for testing our system.</a:t>
            </a:r>
          </a:p>
        </p:txBody>
      </p:sp>
      <p:sp>
        <p:nvSpPr>
          <p:cNvPr id="4" name="Slide Number Placeholder 3"/>
          <p:cNvSpPr>
            <a:spLocks noGrp="1"/>
          </p:cNvSpPr>
          <p:nvPr>
            <p:ph type="sldNum" sz="quarter" idx="5"/>
          </p:nvPr>
        </p:nvSpPr>
        <p:spPr/>
        <p:txBody>
          <a:bodyPr/>
          <a:lstStyle/>
          <a:p>
            <a:fld id="{5F696D22-A716-4BA4-AAE4-E7A1B0C278F6}" type="slidenum">
              <a:rPr lang="LID4096" smtClean="0"/>
              <a:t>13</a:t>
            </a:fld>
            <a:endParaRPr lang="LID4096"/>
          </a:p>
        </p:txBody>
      </p:sp>
    </p:spTree>
    <p:extLst>
      <p:ext uri="{BB962C8B-B14F-4D97-AF65-F5344CB8AC3E}">
        <p14:creationId xmlns:p14="http://schemas.microsoft.com/office/powerpoint/2010/main" val="8216642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This concludes our presentation. We’ve explored how Provengo models can be sampled and how the ensemble tool facilitates the generation of test suites that are tailored to satisfy coverage requirements.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14</a:t>
            </a:fld>
            <a:endParaRPr lang="LID4096"/>
          </a:p>
        </p:txBody>
      </p:sp>
    </p:spTree>
    <p:extLst>
      <p:ext uri="{BB962C8B-B14F-4D97-AF65-F5344CB8AC3E}">
        <p14:creationId xmlns:p14="http://schemas.microsoft.com/office/powerpoint/2010/main" val="3047414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Assuming the tool is installed on your system, you can run it by opening a terminal and typing ‘</a:t>
            </a:r>
            <a:r>
              <a:rPr lang="en-US" b="0" i="0" dirty="0" err="1">
                <a:solidFill>
                  <a:srgbClr val="111111"/>
                </a:solidFill>
                <a:effectLst/>
                <a:latin typeface="-apple-system"/>
              </a:rPr>
              <a:t>provengo</a:t>
            </a:r>
            <a:r>
              <a:rPr lang="en-US" b="0" i="0" dirty="0">
                <a:solidFill>
                  <a:srgbClr val="111111"/>
                </a:solidFill>
                <a:effectLst/>
                <a:latin typeface="-apple-system"/>
              </a:rPr>
              <a:t>’. Upon doing so, you will receive a  message indicating “too few arguments” and an explanation of the available commands. We will now delve into the main options and their usage.</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2</a:t>
            </a:fld>
            <a:endParaRPr lang="LID4096"/>
          </a:p>
        </p:txBody>
      </p:sp>
    </p:spTree>
    <p:extLst>
      <p:ext uri="{BB962C8B-B14F-4D97-AF65-F5344CB8AC3E}">
        <p14:creationId xmlns:p14="http://schemas.microsoft.com/office/powerpoint/2010/main" val="2388723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The Provengo tool operates through a sub-command, which instructs it on the specific task to perform and the project to apply it to. </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3</a:t>
            </a:fld>
            <a:endParaRPr lang="LID4096"/>
          </a:p>
        </p:txBody>
      </p:sp>
    </p:spTree>
    <p:extLst>
      <p:ext uri="{BB962C8B-B14F-4D97-AF65-F5344CB8AC3E}">
        <p14:creationId xmlns:p14="http://schemas.microsoft.com/office/powerpoint/2010/main" val="2196281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Global options apply to all sub-commands. </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4</a:t>
            </a:fld>
            <a:endParaRPr lang="LID4096"/>
          </a:p>
        </p:txBody>
      </p:sp>
    </p:spTree>
    <p:extLst>
      <p:ext uri="{BB962C8B-B14F-4D97-AF65-F5344CB8AC3E}">
        <p14:creationId xmlns:p14="http://schemas.microsoft.com/office/powerpoint/2010/main" val="3253353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0" i="0" dirty="0">
                <a:solidFill>
                  <a:srgbClr val="111111"/>
                </a:solidFill>
                <a:effectLst/>
                <a:latin typeface="-apple-system"/>
              </a:rPr>
              <a:t>For our course, the most useful among them is the ‘verbose’ option. This option instructs the tool to generate more descriptive messages, which can be helpful in identifying and resolving issues with our models.</a:t>
            </a:r>
            <a:endParaRPr lang="LID4096" dirty="0"/>
          </a:p>
        </p:txBody>
      </p:sp>
      <p:sp>
        <p:nvSpPr>
          <p:cNvPr id="4" name="Slide Number Placeholder 3"/>
          <p:cNvSpPr>
            <a:spLocks noGrp="1"/>
          </p:cNvSpPr>
          <p:nvPr>
            <p:ph type="sldNum" sz="quarter" idx="5"/>
          </p:nvPr>
        </p:nvSpPr>
        <p:spPr/>
        <p:txBody>
          <a:bodyPr/>
          <a:lstStyle/>
          <a:p>
            <a:fld id="{5F696D22-A716-4BA4-AAE4-E7A1B0C278F6}" type="slidenum">
              <a:rPr lang="LID4096" smtClean="0"/>
              <a:t>5</a:t>
            </a:fld>
            <a:endParaRPr lang="LID4096"/>
          </a:p>
        </p:txBody>
      </p:sp>
    </p:spTree>
    <p:extLst>
      <p:ext uri="{BB962C8B-B14F-4D97-AF65-F5344CB8AC3E}">
        <p14:creationId xmlns:p14="http://schemas.microsoft.com/office/powerpoint/2010/main" val="2526807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11111"/>
                </a:solidFill>
                <a:effectLst/>
                <a:latin typeface="-apple-system"/>
              </a:rPr>
              <a:t>The sub-command argument can be thought of as the system’s main menu, guiding us through various operations:</a:t>
            </a:r>
          </a:p>
          <a:p>
            <a:pPr algn="l"/>
            <a:endParaRPr lang="en-US" b="0" i="0" dirty="0">
              <a:solidFill>
                <a:srgbClr val="111111"/>
              </a:solidFill>
              <a:effectLst/>
              <a:latin typeface="-apple-system"/>
            </a:endParaRPr>
          </a:p>
        </p:txBody>
      </p:sp>
      <p:sp>
        <p:nvSpPr>
          <p:cNvPr id="4" name="Slide Number Placeholder 3"/>
          <p:cNvSpPr>
            <a:spLocks noGrp="1"/>
          </p:cNvSpPr>
          <p:nvPr>
            <p:ph type="sldNum" sz="quarter" idx="5"/>
          </p:nvPr>
        </p:nvSpPr>
        <p:spPr/>
        <p:txBody>
          <a:bodyPr/>
          <a:lstStyle/>
          <a:p>
            <a:fld id="{5F696D22-A716-4BA4-AAE4-E7A1B0C278F6}" type="slidenum">
              <a:rPr lang="LID4096" smtClean="0"/>
              <a:t>6</a:t>
            </a:fld>
            <a:endParaRPr lang="LID4096"/>
          </a:p>
        </p:txBody>
      </p:sp>
    </p:spTree>
    <p:extLst>
      <p:ext uri="{BB962C8B-B14F-4D97-AF65-F5344CB8AC3E}">
        <p14:creationId xmlns:p14="http://schemas.microsoft.com/office/powerpoint/2010/main" val="2539967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DC8BD5-709D-CF26-C0E4-45ED7DE131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59731E-56DA-A141-5E1D-C7F8789076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B071A4-50E0-58EA-A79C-4CE12637420C}"/>
              </a:ext>
            </a:extLst>
          </p:cNvPr>
          <p:cNvSpPr>
            <a:spLocks noGrp="1"/>
          </p:cNvSpPr>
          <p:nvPr>
            <p:ph type="body" idx="1"/>
          </p:nvPr>
        </p:nvSpPr>
        <p:spPr/>
        <p:txBody>
          <a:bodyPr/>
          <a:lstStyle/>
          <a:p>
            <a:pPr algn="l"/>
            <a:r>
              <a:rPr lang="en-US" b="0" i="0" dirty="0">
                <a:solidFill>
                  <a:srgbClr val="111111"/>
                </a:solidFill>
                <a:effectLst/>
                <a:latin typeface="-apple-system"/>
              </a:rPr>
              <a:t>“Create” initiates a new project.</a:t>
            </a:r>
          </a:p>
        </p:txBody>
      </p:sp>
      <p:sp>
        <p:nvSpPr>
          <p:cNvPr id="4" name="Slide Number Placeholder 3">
            <a:extLst>
              <a:ext uri="{FF2B5EF4-FFF2-40B4-BE49-F238E27FC236}">
                <a16:creationId xmlns:a16="http://schemas.microsoft.com/office/drawing/2014/main" id="{8DD47692-AE23-A158-B0D5-89E97177402E}"/>
              </a:ext>
            </a:extLst>
          </p:cNvPr>
          <p:cNvSpPr>
            <a:spLocks noGrp="1"/>
          </p:cNvSpPr>
          <p:nvPr>
            <p:ph type="sldNum" sz="quarter" idx="5"/>
          </p:nvPr>
        </p:nvSpPr>
        <p:spPr/>
        <p:txBody>
          <a:bodyPr/>
          <a:lstStyle/>
          <a:p>
            <a:fld id="{5F696D22-A716-4BA4-AAE4-E7A1B0C278F6}" type="slidenum">
              <a:rPr lang="LID4096" smtClean="0"/>
              <a:t>7</a:t>
            </a:fld>
            <a:endParaRPr lang="LID4096"/>
          </a:p>
        </p:txBody>
      </p:sp>
    </p:spTree>
    <p:extLst>
      <p:ext uri="{BB962C8B-B14F-4D97-AF65-F5344CB8AC3E}">
        <p14:creationId xmlns:p14="http://schemas.microsoft.com/office/powerpoint/2010/main" val="5174619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0DC848-126A-3C73-BC2D-3A926DAEE7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548C53-9956-C6F4-6E7F-CBD9B55FB0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97730F-CA5B-5F73-3352-85512E8C73C7}"/>
              </a:ext>
            </a:extLst>
          </p:cNvPr>
          <p:cNvSpPr>
            <a:spLocks noGrp="1"/>
          </p:cNvSpPr>
          <p:nvPr>
            <p:ph type="body" idx="1"/>
          </p:nvPr>
        </p:nvSpPr>
        <p:spPr/>
        <p:txBody>
          <a:bodyPr/>
          <a:lstStyle/>
          <a:p>
            <a:pPr algn="l"/>
            <a:r>
              <a:rPr lang="en-US" b="0" i="0" dirty="0">
                <a:solidFill>
                  <a:srgbClr val="111111"/>
                </a:solidFill>
                <a:effectLst/>
                <a:latin typeface="-apple-system"/>
              </a:rPr>
              <a:t>“run” executes a project.</a:t>
            </a:r>
          </a:p>
        </p:txBody>
      </p:sp>
      <p:sp>
        <p:nvSpPr>
          <p:cNvPr id="4" name="Slide Number Placeholder 3">
            <a:extLst>
              <a:ext uri="{FF2B5EF4-FFF2-40B4-BE49-F238E27FC236}">
                <a16:creationId xmlns:a16="http://schemas.microsoft.com/office/drawing/2014/main" id="{6510DAF9-2810-F953-3C69-FF9D051A2316}"/>
              </a:ext>
            </a:extLst>
          </p:cNvPr>
          <p:cNvSpPr>
            <a:spLocks noGrp="1"/>
          </p:cNvSpPr>
          <p:nvPr>
            <p:ph type="sldNum" sz="quarter" idx="5"/>
          </p:nvPr>
        </p:nvSpPr>
        <p:spPr/>
        <p:txBody>
          <a:bodyPr/>
          <a:lstStyle/>
          <a:p>
            <a:fld id="{5F696D22-A716-4BA4-AAE4-E7A1B0C278F6}" type="slidenum">
              <a:rPr lang="LID4096" smtClean="0"/>
              <a:t>8</a:t>
            </a:fld>
            <a:endParaRPr lang="LID4096"/>
          </a:p>
        </p:txBody>
      </p:sp>
    </p:spTree>
    <p:extLst>
      <p:ext uri="{BB962C8B-B14F-4D97-AF65-F5344CB8AC3E}">
        <p14:creationId xmlns:p14="http://schemas.microsoft.com/office/powerpoint/2010/main" val="25116889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42FB8-5928-F869-6F78-36779551A2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0AA479-2DB8-95AC-5F57-9F33499CF8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0D1644-76A5-0D46-D035-6C161E7BA1DF}"/>
              </a:ext>
            </a:extLst>
          </p:cNvPr>
          <p:cNvSpPr>
            <a:spLocks noGrp="1"/>
          </p:cNvSpPr>
          <p:nvPr>
            <p:ph type="body" idx="1"/>
          </p:nvPr>
        </p:nvSpPr>
        <p:spPr/>
        <p:txBody>
          <a:bodyPr/>
          <a:lstStyle/>
          <a:p>
            <a:pPr algn="l"/>
            <a:r>
              <a:rPr lang="en-US" b="0" i="0" dirty="0">
                <a:solidFill>
                  <a:srgbClr val="111111"/>
                </a:solidFill>
                <a:effectLst/>
                <a:latin typeface="-apple-system"/>
              </a:rPr>
              <a:t>“analyze” generates a state graph for the project.</a:t>
            </a:r>
          </a:p>
        </p:txBody>
      </p:sp>
      <p:sp>
        <p:nvSpPr>
          <p:cNvPr id="4" name="Slide Number Placeholder 3">
            <a:extLst>
              <a:ext uri="{FF2B5EF4-FFF2-40B4-BE49-F238E27FC236}">
                <a16:creationId xmlns:a16="http://schemas.microsoft.com/office/drawing/2014/main" id="{E5A36CBB-5E28-308A-BDDF-736E6F035B70}"/>
              </a:ext>
            </a:extLst>
          </p:cNvPr>
          <p:cNvSpPr>
            <a:spLocks noGrp="1"/>
          </p:cNvSpPr>
          <p:nvPr>
            <p:ph type="sldNum" sz="quarter" idx="5"/>
          </p:nvPr>
        </p:nvSpPr>
        <p:spPr/>
        <p:txBody>
          <a:bodyPr/>
          <a:lstStyle/>
          <a:p>
            <a:fld id="{5F696D22-A716-4BA4-AAE4-E7A1B0C278F6}" type="slidenum">
              <a:rPr lang="LID4096" smtClean="0"/>
              <a:t>9</a:t>
            </a:fld>
            <a:endParaRPr lang="LID4096"/>
          </a:p>
        </p:txBody>
      </p:sp>
    </p:spTree>
    <p:extLst>
      <p:ext uri="{BB962C8B-B14F-4D97-AF65-F5344CB8AC3E}">
        <p14:creationId xmlns:p14="http://schemas.microsoft.com/office/powerpoint/2010/main" val="13948411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0ECD9-229C-403D-B422-5D6BCAC3E2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8884A422-3EF4-402F-82CF-F3B6F1EA82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7020FC54-3C60-48F6-B1C7-4634F60FD767}"/>
              </a:ext>
            </a:extLst>
          </p:cNvPr>
          <p:cNvSpPr>
            <a:spLocks noGrp="1"/>
          </p:cNvSpPr>
          <p:nvPr>
            <p:ph type="dt" sz="half" idx="10"/>
          </p:nvPr>
        </p:nvSpPr>
        <p:spPr/>
        <p:txBody>
          <a:bodyPr/>
          <a:lstStyle/>
          <a:p>
            <a:fld id="{AD98321B-832D-4C61-888B-48B5531CEDB9}" type="datetimeFigureOut">
              <a:rPr lang="LID4096" smtClean="0"/>
              <a:t>02/04/2024</a:t>
            </a:fld>
            <a:endParaRPr lang="LID4096"/>
          </a:p>
        </p:txBody>
      </p:sp>
      <p:sp>
        <p:nvSpPr>
          <p:cNvPr id="5" name="Footer Placeholder 4">
            <a:extLst>
              <a:ext uri="{FF2B5EF4-FFF2-40B4-BE49-F238E27FC236}">
                <a16:creationId xmlns:a16="http://schemas.microsoft.com/office/drawing/2014/main" id="{42E921F5-4EC4-48D4-B17E-B29BB8FC1E3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3EEA8C7E-FA44-42BA-89A0-EACD5120CC93}"/>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889483803"/>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5CFF-5229-457A-94B4-CBC112D60B66}"/>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5841EDF-77BA-4ECE-A5B4-959A42797F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FF4D5319-F84E-4ABD-8B1B-55D48BF4F2C5}"/>
              </a:ext>
            </a:extLst>
          </p:cNvPr>
          <p:cNvSpPr>
            <a:spLocks noGrp="1"/>
          </p:cNvSpPr>
          <p:nvPr>
            <p:ph type="dt" sz="half" idx="10"/>
          </p:nvPr>
        </p:nvSpPr>
        <p:spPr/>
        <p:txBody>
          <a:bodyPr/>
          <a:lstStyle/>
          <a:p>
            <a:fld id="{AD98321B-832D-4C61-888B-48B5531CEDB9}" type="datetimeFigureOut">
              <a:rPr lang="LID4096" smtClean="0"/>
              <a:t>02/04/2024</a:t>
            </a:fld>
            <a:endParaRPr lang="LID4096"/>
          </a:p>
        </p:txBody>
      </p:sp>
      <p:sp>
        <p:nvSpPr>
          <p:cNvPr id="5" name="Footer Placeholder 4">
            <a:extLst>
              <a:ext uri="{FF2B5EF4-FFF2-40B4-BE49-F238E27FC236}">
                <a16:creationId xmlns:a16="http://schemas.microsoft.com/office/drawing/2014/main" id="{239140DA-C513-49C5-94A0-984068732813}"/>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978F7C81-229A-4510-9F8E-D219CAD07762}"/>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622070639"/>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E992D1-7648-4DF0-8EC5-E41ECF008C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BCD818D5-4E3E-45F6-832C-AEFC6D08D4C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7C0D958D-5502-4E87-8EC6-16A34EDED6B0}"/>
              </a:ext>
            </a:extLst>
          </p:cNvPr>
          <p:cNvSpPr>
            <a:spLocks noGrp="1"/>
          </p:cNvSpPr>
          <p:nvPr>
            <p:ph type="dt" sz="half" idx="10"/>
          </p:nvPr>
        </p:nvSpPr>
        <p:spPr/>
        <p:txBody>
          <a:bodyPr/>
          <a:lstStyle/>
          <a:p>
            <a:fld id="{AD98321B-832D-4C61-888B-48B5531CEDB9}" type="datetimeFigureOut">
              <a:rPr lang="LID4096" smtClean="0"/>
              <a:t>02/04/2024</a:t>
            </a:fld>
            <a:endParaRPr lang="LID4096"/>
          </a:p>
        </p:txBody>
      </p:sp>
      <p:sp>
        <p:nvSpPr>
          <p:cNvPr id="5" name="Footer Placeholder 4">
            <a:extLst>
              <a:ext uri="{FF2B5EF4-FFF2-40B4-BE49-F238E27FC236}">
                <a16:creationId xmlns:a16="http://schemas.microsoft.com/office/drawing/2014/main" id="{33476FC9-F50D-4554-ABDC-5A87254917AB}"/>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B0F0372-7753-49C3-8964-7C425F72911B}"/>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889604695"/>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D45E2-0CB1-4F33-BFF8-58CFF968B09C}"/>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F925931-79B5-4F3F-A554-86E7EFF82D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22B4521-3939-4A1B-99EA-2D8CB373C6AC}"/>
              </a:ext>
            </a:extLst>
          </p:cNvPr>
          <p:cNvSpPr>
            <a:spLocks noGrp="1"/>
          </p:cNvSpPr>
          <p:nvPr>
            <p:ph type="dt" sz="half" idx="10"/>
          </p:nvPr>
        </p:nvSpPr>
        <p:spPr/>
        <p:txBody>
          <a:bodyPr/>
          <a:lstStyle/>
          <a:p>
            <a:fld id="{AD98321B-832D-4C61-888B-48B5531CEDB9}" type="datetimeFigureOut">
              <a:rPr lang="LID4096" smtClean="0"/>
              <a:t>02/04/2024</a:t>
            </a:fld>
            <a:endParaRPr lang="LID4096"/>
          </a:p>
        </p:txBody>
      </p:sp>
      <p:sp>
        <p:nvSpPr>
          <p:cNvPr id="5" name="Footer Placeholder 4">
            <a:extLst>
              <a:ext uri="{FF2B5EF4-FFF2-40B4-BE49-F238E27FC236}">
                <a16:creationId xmlns:a16="http://schemas.microsoft.com/office/drawing/2014/main" id="{EB0F2DEC-890D-4EF0-9B58-026CAB30180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A531D779-B805-4C72-88B3-EFDFB19354A0}"/>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284388455"/>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3AFAE-33B1-47E8-A08D-4DD5BF7F6C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78F09A63-E790-4000-9473-7EDFAF3BC5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3CB94CF-5E48-4E0A-8F82-540E68471713}"/>
              </a:ext>
            </a:extLst>
          </p:cNvPr>
          <p:cNvSpPr>
            <a:spLocks noGrp="1"/>
          </p:cNvSpPr>
          <p:nvPr>
            <p:ph type="dt" sz="half" idx="10"/>
          </p:nvPr>
        </p:nvSpPr>
        <p:spPr/>
        <p:txBody>
          <a:bodyPr/>
          <a:lstStyle/>
          <a:p>
            <a:fld id="{AD98321B-832D-4C61-888B-48B5531CEDB9}" type="datetimeFigureOut">
              <a:rPr lang="LID4096" smtClean="0"/>
              <a:t>02/04/2024</a:t>
            </a:fld>
            <a:endParaRPr lang="LID4096"/>
          </a:p>
        </p:txBody>
      </p:sp>
      <p:sp>
        <p:nvSpPr>
          <p:cNvPr id="5" name="Footer Placeholder 4">
            <a:extLst>
              <a:ext uri="{FF2B5EF4-FFF2-40B4-BE49-F238E27FC236}">
                <a16:creationId xmlns:a16="http://schemas.microsoft.com/office/drawing/2014/main" id="{820AB575-03D4-455A-B32B-5B2CC483FDE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E4B1472F-AEA8-4DD2-A4AF-6A7B2E0C0AC1}"/>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659696455"/>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1D29-C206-4CC3-8F43-96F5D25E3832}"/>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4D555EA7-9DF6-461E-A13E-B3B64D6A77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65BE905-7C64-4D7D-A9FD-CDD39981AF5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EE5D7DE6-48FE-4FA0-A138-65837AE86CB3}"/>
              </a:ext>
            </a:extLst>
          </p:cNvPr>
          <p:cNvSpPr>
            <a:spLocks noGrp="1"/>
          </p:cNvSpPr>
          <p:nvPr>
            <p:ph type="dt" sz="half" idx="10"/>
          </p:nvPr>
        </p:nvSpPr>
        <p:spPr/>
        <p:txBody>
          <a:bodyPr/>
          <a:lstStyle/>
          <a:p>
            <a:fld id="{AD98321B-832D-4C61-888B-48B5531CEDB9}" type="datetimeFigureOut">
              <a:rPr lang="LID4096" smtClean="0"/>
              <a:t>02/04/2024</a:t>
            </a:fld>
            <a:endParaRPr lang="LID4096"/>
          </a:p>
        </p:txBody>
      </p:sp>
      <p:sp>
        <p:nvSpPr>
          <p:cNvPr id="6" name="Footer Placeholder 5">
            <a:extLst>
              <a:ext uri="{FF2B5EF4-FFF2-40B4-BE49-F238E27FC236}">
                <a16:creationId xmlns:a16="http://schemas.microsoft.com/office/drawing/2014/main" id="{A8E23128-7FDD-4400-9BDE-AC9EE43657F8}"/>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1A8698E-394E-4DD3-8DC0-73F4EA35431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947939510"/>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FCC5-99C3-4536-AEFB-832A354B4679}"/>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EB443A93-C6E7-4315-BC65-CEAD44AC46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46B4178-3AA8-454E-A18F-8D22C1009D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1CF121A0-8EE7-4F30-A112-2944DF335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2EBBCB5-8770-4965-857F-8E01073E36A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48EC2DE5-7A06-4871-AC3C-9F9F27BE0954}"/>
              </a:ext>
            </a:extLst>
          </p:cNvPr>
          <p:cNvSpPr>
            <a:spLocks noGrp="1"/>
          </p:cNvSpPr>
          <p:nvPr>
            <p:ph type="dt" sz="half" idx="10"/>
          </p:nvPr>
        </p:nvSpPr>
        <p:spPr/>
        <p:txBody>
          <a:bodyPr/>
          <a:lstStyle/>
          <a:p>
            <a:fld id="{AD98321B-832D-4C61-888B-48B5531CEDB9}" type="datetimeFigureOut">
              <a:rPr lang="LID4096" smtClean="0"/>
              <a:t>02/04/2024</a:t>
            </a:fld>
            <a:endParaRPr lang="LID4096"/>
          </a:p>
        </p:txBody>
      </p:sp>
      <p:sp>
        <p:nvSpPr>
          <p:cNvPr id="8" name="Footer Placeholder 7">
            <a:extLst>
              <a:ext uri="{FF2B5EF4-FFF2-40B4-BE49-F238E27FC236}">
                <a16:creationId xmlns:a16="http://schemas.microsoft.com/office/drawing/2014/main" id="{7C4C8194-C9BA-49BD-B616-B8817CDD210A}"/>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DAB749C2-1EDD-41DB-B926-3A5177934C0F}"/>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3790841017"/>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DA74-96A8-44FE-86D0-A4269272DE20}"/>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B05257E3-7014-4DD5-870A-BF110B776769}"/>
              </a:ext>
            </a:extLst>
          </p:cNvPr>
          <p:cNvSpPr>
            <a:spLocks noGrp="1"/>
          </p:cNvSpPr>
          <p:nvPr>
            <p:ph type="dt" sz="half" idx="10"/>
          </p:nvPr>
        </p:nvSpPr>
        <p:spPr/>
        <p:txBody>
          <a:bodyPr/>
          <a:lstStyle/>
          <a:p>
            <a:fld id="{AD98321B-832D-4C61-888B-48B5531CEDB9}" type="datetimeFigureOut">
              <a:rPr lang="LID4096" smtClean="0"/>
              <a:t>02/04/2024</a:t>
            </a:fld>
            <a:endParaRPr lang="LID4096"/>
          </a:p>
        </p:txBody>
      </p:sp>
      <p:sp>
        <p:nvSpPr>
          <p:cNvPr id="4" name="Footer Placeholder 3">
            <a:extLst>
              <a:ext uri="{FF2B5EF4-FFF2-40B4-BE49-F238E27FC236}">
                <a16:creationId xmlns:a16="http://schemas.microsoft.com/office/drawing/2014/main" id="{8EA5842A-3A81-408D-A334-793CF0BACE65}"/>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733833CF-4141-4568-84CF-55E2BED8645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1091965531"/>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91CD7B-A84F-4728-8B57-D1222E11CDDD}"/>
              </a:ext>
            </a:extLst>
          </p:cNvPr>
          <p:cNvSpPr>
            <a:spLocks noGrp="1"/>
          </p:cNvSpPr>
          <p:nvPr>
            <p:ph type="dt" sz="half" idx="10"/>
          </p:nvPr>
        </p:nvSpPr>
        <p:spPr/>
        <p:txBody>
          <a:bodyPr/>
          <a:lstStyle/>
          <a:p>
            <a:fld id="{AD98321B-832D-4C61-888B-48B5531CEDB9}" type="datetimeFigureOut">
              <a:rPr lang="LID4096" smtClean="0"/>
              <a:t>02/04/2024</a:t>
            </a:fld>
            <a:endParaRPr lang="LID4096"/>
          </a:p>
        </p:txBody>
      </p:sp>
      <p:sp>
        <p:nvSpPr>
          <p:cNvPr id="3" name="Footer Placeholder 2">
            <a:extLst>
              <a:ext uri="{FF2B5EF4-FFF2-40B4-BE49-F238E27FC236}">
                <a16:creationId xmlns:a16="http://schemas.microsoft.com/office/drawing/2014/main" id="{9C3DFFAE-4E87-4143-8CA0-AC00904A68BC}"/>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F2D8D0BA-507C-4D69-B701-468FEDC11548}"/>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2462388500"/>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52100-14D6-45E6-807D-C47D492523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2097B350-6F08-44B6-9B39-9FF857D07C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F70C5670-F484-456F-9C15-5EB78691C8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5A9FAC-80B1-47F4-A719-B530189BAEA6}"/>
              </a:ext>
            </a:extLst>
          </p:cNvPr>
          <p:cNvSpPr>
            <a:spLocks noGrp="1"/>
          </p:cNvSpPr>
          <p:nvPr>
            <p:ph type="dt" sz="half" idx="10"/>
          </p:nvPr>
        </p:nvSpPr>
        <p:spPr/>
        <p:txBody>
          <a:bodyPr/>
          <a:lstStyle/>
          <a:p>
            <a:fld id="{AD98321B-832D-4C61-888B-48B5531CEDB9}" type="datetimeFigureOut">
              <a:rPr lang="LID4096" smtClean="0"/>
              <a:t>02/04/2024</a:t>
            </a:fld>
            <a:endParaRPr lang="LID4096"/>
          </a:p>
        </p:txBody>
      </p:sp>
      <p:sp>
        <p:nvSpPr>
          <p:cNvPr id="6" name="Footer Placeholder 5">
            <a:extLst>
              <a:ext uri="{FF2B5EF4-FFF2-40B4-BE49-F238E27FC236}">
                <a16:creationId xmlns:a16="http://schemas.microsoft.com/office/drawing/2014/main" id="{63D07B5C-F9A1-4E82-B860-A77836522D2A}"/>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7ED8C31-F1A1-47AB-A0E5-9D53D70D755D}"/>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54983208"/>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83BAA-E7BD-4229-8B5D-C6A8FE89E7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C60102C1-EADC-4AB7-9B90-5B451126FFE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DC20C6D2-550A-4EFE-9215-1121BFC37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49FECF-00B5-4AA3-9217-C7741277433E}"/>
              </a:ext>
            </a:extLst>
          </p:cNvPr>
          <p:cNvSpPr>
            <a:spLocks noGrp="1"/>
          </p:cNvSpPr>
          <p:nvPr>
            <p:ph type="dt" sz="half" idx="10"/>
          </p:nvPr>
        </p:nvSpPr>
        <p:spPr/>
        <p:txBody>
          <a:bodyPr/>
          <a:lstStyle/>
          <a:p>
            <a:fld id="{AD98321B-832D-4C61-888B-48B5531CEDB9}" type="datetimeFigureOut">
              <a:rPr lang="LID4096" smtClean="0"/>
              <a:t>02/04/2024</a:t>
            </a:fld>
            <a:endParaRPr lang="LID4096"/>
          </a:p>
        </p:txBody>
      </p:sp>
      <p:sp>
        <p:nvSpPr>
          <p:cNvPr id="6" name="Footer Placeholder 5">
            <a:extLst>
              <a:ext uri="{FF2B5EF4-FFF2-40B4-BE49-F238E27FC236}">
                <a16:creationId xmlns:a16="http://schemas.microsoft.com/office/drawing/2014/main" id="{C4E0ECDB-A25C-4B6E-8C51-1D4D12710F7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61A388D-5733-401A-9FA1-1B46C87623EC}"/>
              </a:ext>
            </a:extLst>
          </p:cNvPr>
          <p:cNvSpPr>
            <a:spLocks noGrp="1"/>
          </p:cNvSpPr>
          <p:nvPr>
            <p:ph type="sldNum" sz="quarter" idx="12"/>
          </p:nvPr>
        </p:nvSpPr>
        <p:spPr/>
        <p:txBody>
          <a:bodyPr/>
          <a:lstStyle/>
          <a:p>
            <a:fld id="{239C8B17-F0A4-4F50-98AA-F9D876870E6F}" type="slidenum">
              <a:rPr lang="LID4096" smtClean="0"/>
              <a:t>‹#›</a:t>
            </a:fld>
            <a:endParaRPr lang="LID4096"/>
          </a:p>
        </p:txBody>
      </p:sp>
    </p:spTree>
    <p:extLst>
      <p:ext uri="{BB962C8B-B14F-4D97-AF65-F5344CB8AC3E}">
        <p14:creationId xmlns:p14="http://schemas.microsoft.com/office/powerpoint/2010/main" val="4216735325"/>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3EE113-1DF3-4C56-B57A-292FAC27F9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4CC54400-5651-4FAC-8345-1377066CBC8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06145CC-8763-449C-B358-F8586C6CE2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8321B-832D-4C61-888B-48B5531CEDB9}" type="datetimeFigureOut">
              <a:rPr lang="LID4096" smtClean="0"/>
              <a:t>02/04/2024</a:t>
            </a:fld>
            <a:endParaRPr lang="LID4096"/>
          </a:p>
        </p:txBody>
      </p:sp>
      <p:sp>
        <p:nvSpPr>
          <p:cNvPr id="5" name="Footer Placeholder 4">
            <a:extLst>
              <a:ext uri="{FF2B5EF4-FFF2-40B4-BE49-F238E27FC236}">
                <a16:creationId xmlns:a16="http://schemas.microsoft.com/office/drawing/2014/main" id="{4C8E56DF-CDB8-4D90-9048-0A0952D2C3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49CB2138-BE7C-4E5F-B080-6883E89EE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9C8B17-F0A4-4F50-98AA-F9D876870E6F}" type="slidenum">
              <a:rPr lang="LID4096" smtClean="0"/>
              <a:t>‹#›</a:t>
            </a:fld>
            <a:endParaRPr lang="LID4096"/>
          </a:p>
        </p:txBody>
      </p:sp>
    </p:spTree>
    <p:extLst>
      <p:ext uri="{BB962C8B-B14F-4D97-AF65-F5344CB8AC3E}">
        <p14:creationId xmlns:p14="http://schemas.microsoft.com/office/powerpoint/2010/main" val="1815764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file:///\\wsl.localhost\Ubuntu-20.04\home\geraw\provengo\Course\docs\antora\content\modules\ROOT\images\cli-001.mp3" TargetMode="External"/><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file:///\\wsl.localhost\Ubuntu-20.04\home\geraw\provengo\Course\docs\antora\content\modules\ROOT\images\cli-001.mp3" TargetMode="External"/><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10.xml"/><Relationship Id="rId9" Type="http://schemas.openxmlformats.org/officeDocument/2006/relationships/image" Target="../media/image9.png"/></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11.xml"/><Relationship Id="rId9"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12.xml"/><Relationship Id="rId9"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11.mp3"/><Relationship Id="rId7" Type="http://schemas.openxmlformats.org/officeDocument/2006/relationships/image" Target="../media/image1.png"/><Relationship Id="rId2" Type="http://schemas.openxmlformats.org/officeDocument/2006/relationships/video" Target="../media/media1.m4v"/><Relationship Id="rId1" Type="http://schemas.microsoft.com/office/2007/relationships/media" Target="../media/media1.m4v"/><Relationship Id="rId6" Type="http://schemas.openxmlformats.org/officeDocument/2006/relationships/notesSlide" Target="../notesSlides/notesSlide14.xml"/><Relationship Id="rId5" Type="http://schemas.openxmlformats.org/officeDocument/2006/relationships/slideLayout" Target="../slideLayouts/slideLayout2.xml"/><Relationship Id="rId4" Type="http://schemas.openxmlformats.org/officeDocument/2006/relationships/audio" Target="../media/media11.mp3"/></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file:///\\wsl.localhost\Ubuntu-20.04\home\geraw\provengo\Course\docs\antora\content\modules\ROOT\images\cli-003.mp3" TargetMode="External"/><Relationship Id="rId1" Type="http://schemas.microsoft.com/office/2007/relationships/media" Target="file:///\\wsl.localhost\Ubuntu-20.04\home\geraw\provengo\Course\docs\antora\content\modules\ROOT\images\cli-003.mp3" TargetMode="External"/><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file:///\\wsl.localhost\Ubuntu-20.04\home\geraw\provengo\Course\docs\antora\content\modules\ROOT\images\cli-004.mp3" TargetMode="External"/><Relationship Id="rId1" Type="http://schemas.microsoft.com/office/2007/relationships/media" Target="file:///\\wsl.localhost\Ubuntu-20.04\home\geraw\provengo\Course\docs\antora\content\modules\ROOT\images\cli-004.mp3" TargetMode="External"/><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file:///\\wsl.localhost\Ubuntu-20.04\home\geraw\provengo\Course\docs\antora\content\modules\ROOT\images\cli-005.mp3" TargetMode="External"/><Relationship Id="rId1" Type="http://schemas.microsoft.com/office/2007/relationships/media" Target="file:///\\wsl.localhost\Ubuntu-20.04\home\geraw\provengo\Course\docs\antora\content\modules\ROOT\images\cli-005.mp3" TargetMode="External"/><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6.xml"/><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7.xml"/><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8.xml"/><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9.xml"/><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15" name="Picture 14">
            <a:extLst>
              <a:ext uri="{FF2B5EF4-FFF2-40B4-BE49-F238E27FC236}">
                <a16:creationId xmlns:a16="http://schemas.microsoft.com/office/drawing/2014/main" id="{274F1261-8A69-CC00-AA9B-4ED2316B08F1}"/>
              </a:ext>
            </a:extLst>
          </p:cNvPr>
          <p:cNvPicPr>
            <a:picLocks noChangeAspect="1"/>
          </p:cNvPicPr>
          <p:nvPr/>
        </p:nvPicPr>
        <p:blipFill>
          <a:blip r:embed="rId8"/>
          <a:stretch>
            <a:fillRect/>
          </a:stretch>
        </p:blipFill>
        <p:spPr>
          <a:xfrm>
            <a:off x="0" y="-17338"/>
            <a:ext cx="12192000" cy="6875338"/>
          </a:xfrm>
          <a:prstGeom prst="rect">
            <a:avLst/>
          </a:prstGeom>
        </p:spPr>
      </p:pic>
      <p:pic>
        <p:nvPicPr>
          <p:cNvPr id="2" name="cli-001">
            <a:hlinkClick r:id="" action="ppaction://media"/>
            <a:extLst>
              <a:ext uri="{FF2B5EF4-FFF2-40B4-BE49-F238E27FC236}">
                <a16:creationId xmlns:a16="http://schemas.microsoft.com/office/drawing/2014/main" id="{175FAD01-D174-2CC7-5842-8F31002D342C}"/>
              </a:ext>
            </a:extLst>
          </p:cNvPr>
          <p:cNvPicPr>
            <a:picLocks noChangeAspect="1"/>
          </p:cNvPicPr>
          <p:nvPr>
            <a:audioFile r:link="rId4"/>
            <p:extLst>
              <p:ext uri="{DAA4B4D4-6D71-4841-9C94-3DE7FCFB9230}">
                <p14:media xmlns:p14="http://schemas.microsoft.com/office/powerpoint/2010/main" r:link="rId3"/>
              </p:ext>
            </p:extLst>
          </p:nvPr>
        </p:nvPicPr>
        <p:blipFill>
          <a:blip r:embed="rId9"/>
          <a:stretch>
            <a:fillRect/>
          </a:stretch>
        </p:blipFill>
        <p:spPr>
          <a:xfrm>
            <a:off x="0" y="0"/>
            <a:ext cx="609600" cy="609600"/>
          </a:xfrm>
          <a:prstGeom prst="rect">
            <a:avLst/>
          </a:prstGeom>
        </p:spPr>
      </p:pic>
    </p:spTree>
    <p:extLst>
      <p:ext uri="{BB962C8B-B14F-4D97-AF65-F5344CB8AC3E}">
        <p14:creationId xmlns:p14="http://schemas.microsoft.com/office/powerpoint/2010/main" val="1999326076"/>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200" fill="hold"/>
                                        <p:tgtEl>
                                          <p:spTgt spid="4"/>
                                        </p:tgtEl>
                                      </p:cBhvr>
                                    </p:cmd>
                                  </p:childTnLst>
                                </p:cTn>
                              </p:par>
                              <p:par>
                                <p:cTn id="7" presetID="1" presetClass="mediacall" presetSubtype="0" fill="hold" nodeType="withEffect">
                                  <p:stCondLst>
                                    <p:cond delay="0"/>
                                  </p:stCondLst>
                                  <p:childTnLst>
                                    <p:cmd type="call" cmd="playFrom(0.0)">
                                      <p:cBhvr>
                                        <p:cTn id="8" dur="5520" fill="hold"/>
                                        <p:tgtEl>
                                          <p:spTgt spid="2"/>
                                        </p:tgtEl>
                                      </p:cBhvr>
                                    </p:cmd>
                                  </p:childTnLst>
                                </p:cTn>
                              </p:par>
                              <p:par>
                                <p:cTn id="9" presetID="6" presetClass="exit" presetSubtype="32" fill="hold" nodeType="withEffect">
                                  <p:stCondLst>
                                    <p:cond delay="0"/>
                                  </p:stCondLst>
                                  <p:childTnLst>
                                    <p:animEffect transition="out" filter="circle(out)">
                                      <p:cBhvr>
                                        <p:cTn id="10" dur="2000"/>
                                        <p:tgtEl>
                                          <p:spTgt spid="15"/>
                                        </p:tgtEl>
                                      </p:cBhvr>
                                    </p:animEffect>
                                    <p:set>
                                      <p:cBhvr>
                                        <p:cTn id="11" dur="1" fill="hold">
                                          <p:stCondLst>
                                            <p:cond delay="1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4"/>
                </p:tgtEl>
              </p:cMediaNode>
            </p:video>
            <p:seq concurrent="1" nextAc="seek">
              <p:cTn id="13" restart="whenNotActive" fill="hold" evtFilter="cancelBubble" nodeType="interactiveSeq">
                <p:stCondLst>
                  <p:cond evt="onClick" delay="0">
                    <p:tgtEl>
                      <p:spTgt spid="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
                                        </p:tgtEl>
                                      </p:cBhvr>
                                    </p:cmd>
                                  </p:childTnLst>
                                </p:cTn>
                              </p:par>
                            </p:childTnLst>
                          </p:cTn>
                        </p:par>
                      </p:childTnLst>
                    </p:cTn>
                  </p:par>
                </p:childTnLst>
              </p:cTn>
              <p:nextCondLst>
                <p:cond evt="onClick" delay="0">
                  <p:tgtEl>
                    <p:spTgt spid="4"/>
                  </p:tgtEl>
                </p:cond>
              </p:nextCondLst>
            </p:seq>
            <p:audio>
              <p:cMediaNode vol="80000" showWhenStopped="0">
                <p:cTn id="18"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CB7881-B573-7CAA-E787-157CB4C27398}"/>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59DF7F44-2009-F385-41D6-5CFDD20F6EA0}"/>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7D4E1E48-D286-AE83-DB56-6B98CE128136}"/>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ABBBFE8E-817F-BAD7-51E1-98009B7617A0}"/>
              </a:ext>
            </a:extLst>
          </p:cNvPr>
          <p:cNvSpPr/>
          <p:nvPr/>
        </p:nvSpPr>
        <p:spPr>
          <a:xfrm>
            <a:off x="2036592" y="4038600"/>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E5A45D43-6F4C-590F-71BF-7464AAEF3EF0}"/>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708AFA39-E20E-F938-9EE6-AF3E87BE0E8D}"/>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E455B02F-C097-D331-80AE-93FB6DB282D7}"/>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4BA953FE-FE99-2F51-BFEB-1E13CEAB2519}"/>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FDCCEACF-7FCA-CF99-B0FB-0DDD9CE9972D}"/>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77165743-D196-67BC-C808-1489C52965DE}"/>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75BB8CCA-9E08-3CC2-87A5-0BB53E33AE30}"/>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F9A70446-CFBA-70F3-09A6-A803CF9A2E06}"/>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17761ED8-AE88-35E6-E406-3B4E8BFCD023}"/>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FBB1D89E-B5BB-150D-A750-B104FB9FAC18}"/>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BB9A6CEB-F5FB-5367-2E13-822343CC4D09}"/>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B865AA17-CD3C-6815-BA07-E4F64B41B2B1}"/>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A43F7185-F0AF-593D-B27D-AE990A7EB098}"/>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C203FFB9-A793-5363-7CF8-54E2DF90DB8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EAF11276-1D6B-B6BC-0DFF-634353D1E09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AE8BDC3C-13E8-9C93-0340-659551AC4AEC}"/>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FF231603-3F13-161F-9758-D5474735CC7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10">
            <a:hlinkClick r:id="" action="ppaction://media"/>
            <a:extLst>
              <a:ext uri="{FF2B5EF4-FFF2-40B4-BE49-F238E27FC236}">
                <a16:creationId xmlns:a16="http://schemas.microsoft.com/office/drawing/2014/main" id="{50FE8F23-AEBD-DA91-EC8E-562D2B6095BE}"/>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60463" y="2663825"/>
            <a:ext cx="609600" cy="609600"/>
          </a:xfrm>
          <a:prstGeom prst="rect">
            <a:avLst/>
          </a:prstGeom>
        </p:spPr>
      </p:pic>
    </p:spTree>
    <p:extLst>
      <p:ext uri="{BB962C8B-B14F-4D97-AF65-F5344CB8AC3E}">
        <p14:creationId xmlns:p14="http://schemas.microsoft.com/office/powerpoint/2010/main" val="4081537054"/>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D9123-FF98-94AF-ABF4-C840DDC35DBB}"/>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F00238D4-C730-C05C-6756-717320BFD9D0}"/>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7047AC9A-B601-551E-FF5D-9C0A304798B5}"/>
              </a:ext>
            </a:extLst>
          </p:cNvPr>
          <p:cNvSpPr/>
          <p:nvPr/>
        </p:nvSpPr>
        <p:spPr>
          <a:xfrm>
            <a:off x="5007708" y="3935217"/>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F1C82B93-03BE-F6E9-A9B1-D33BB32EF8BA}"/>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882CC291-E78B-34F2-217F-F152ECD8D727}"/>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C19FE2AE-3331-B839-9AFD-AA64C0A22A7B}"/>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B163EEEF-2396-C688-8F07-74DF4DBA7117}"/>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9DF48965-3834-4839-F90E-2B88C16785BB}"/>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F6BADC66-F3A8-5FA5-B091-E945696C8F05}"/>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3E6472FB-D242-C708-454A-72B4E5ECA47F}"/>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9F3F8933-EA19-D527-46EC-4C5A61D38E42}"/>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5ADFB502-9253-6E50-CC38-0B211539C00B}"/>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043C5A61-5E01-2210-577B-DF660A1895CB}"/>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DDC35A98-BD8B-8A9A-D421-E7EA7324E443}"/>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45BC3365-8A4F-6E52-2A41-E3DCCF69A444}"/>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a:t>sample</a:t>
            </a:r>
            <a:endParaRPr lang="LID4096" dirty="0"/>
          </a:p>
        </p:txBody>
      </p:sp>
      <p:pic>
        <p:nvPicPr>
          <p:cNvPr id="31" name="Picture 30" descr="A black and white logo&#10;&#10;Description automatically generated">
            <a:extLst>
              <a:ext uri="{FF2B5EF4-FFF2-40B4-BE49-F238E27FC236}">
                <a16:creationId xmlns:a16="http://schemas.microsoft.com/office/drawing/2014/main" id="{221C013F-E605-EC4A-7978-C136DB029E8A}"/>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1D4AD3B2-5281-6CF3-0510-EEE37643D679}"/>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4F9BEDCE-C6D1-04C5-7352-5BF9924031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8A72DCD2-1897-3FC3-64E1-A49FA335790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785371A3-2835-6593-96AD-E178267AE3EB}"/>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1CD04AA9-8CA1-4792-44E9-CED808F19EE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11">
            <a:hlinkClick r:id="" action="ppaction://media"/>
            <a:extLst>
              <a:ext uri="{FF2B5EF4-FFF2-40B4-BE49-F238E27FC236}">
                <a16:creationId xmlns:a16="http://schemas.microsoft.com/office/drawing/2014/main" id="{6028EB70-4969-8ACE-808A-14768E362B7C}"/>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481138" y="3697288"/>
            <a:ext cx="609600" cy="609600"/>
          </a:xfrm>
          <a:prstGeom prst="rect">
            <a:avLst/>
          </a:prstGeom>
        </p:spPr>
      </p:pic>
    </p:spTree>
    <p:extLst>
      <p:ext uri="{BB962C8B-B14F-4D97-AF65-F5344CB8AC3E}">
        <p14:creationId xmlns:p14="http://schemas.microsoft.com/office/powerpoint/2010/main" val="3526658742"/>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C2EE09-8DED-DBE9-FAC8-01C0C65BC167}"/>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D7F1C75D-FA09-8EEB-D2DE-1AE5D60B35E1}"/>
              </a:ext>
            </a:extLst>
          </p:cNvPr>
          <p:cNvSpPr/>
          <p:nvPr/>
        </p:nvSpPr>
        <p:spPr>
          <a:xfrm>
            <a:off x="7912980" y="3935217"/>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2794213B-6B88-32AB-14EA-F4542E9ABDBD}"/>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F982E183-E71B-96AD-49C8-C83B886256EC}"/>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E2CE71AF-64F0-63F8-D6DF-A4418CED5C68}"/>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E717D787-C91C-3F06-1B8B-DC3F8C68575A}"/>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44DBBE3F-CE3A-4FB6-C893-7F943D80C40C}"/>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F38A0A78-C211-2D08-266F-E6014478F039}"/>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50F0D228-26F2-053B-7DF1-F300E3C4080D}"/>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DB4FE5B9-F93E-C35F-1423-A93EF16F04DA}"/>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4A0F0CD1-7C90-5D44-C6BB-607DF8DF91C3}"/>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F32E0C40-DB95-2EC5-7BDD-28AF1148D6A8}"/>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4105E54D-954D-AA10-36AE-6DF35FCDAA3B}"/>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6977BA6F-EDA3-48B4-CC73-0C47CB299E92}"/>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BD66E611-00EA-DD70-E2E8-BB2807EAA913}"/>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E2A0E1DD-74A5-029B-FA05-A0097C995EF4}"/>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FD78AB6F-A313-D550-B2D2-AFFACA489753}"/>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06A25627-F98E-CABA-3188-38EE176ECAF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3444DA4D-A56B-B630-F45F-40F846019A3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37E70047-777E-6880-916C-6EB8562876A5}"/>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E2C62F98-CEDB-1F17-13FA-393F7E688F5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12">
            <a:hlinkClick r:id="" action="ppaction://media"/>
            <a:extLst>
              <a:ext uri="{FF2B5EF4-FFF2-40B4-BE49-F238E27FC236}">
                <a16:creationId xmlns:a16="http://schemas.microsoft.com/office/drawing/2014/main" id="{3FD88ADE-745C-9A47-FFE9-FA8C284CC7A5}"/>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041400" y="2486025"/>
            <a:ext cx="609600" cy="609600"/>
          </a:xfrm>
          <a:prstGeom prst="rect">
            <a:avLst/>
          </a:prstGeom>
        </p:spPr>
      </p:pic>
    </p:spTree>
    <p:extLst>
      <p:ext uri="{BB962C8B-B14F-4D97-AF65-F5344CB8AC3E}">
        <p14:creationId xmlns:p14="http://schemas.microsoft.com/office/powerpoint/2010/main" val="1481942904"/>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3F1DF3-48DC-8262-A7DA-EAFBAF1636ED}"/>
              </a:ext>
            </a:extLst>
          </p:cNvPr>
          <p:cNvSpPr txBox="1"/>
          <p:nvPr/>
        </p:nvSpPr>
        <p:spPr>
          <a:xfrm>
            <a:off x="1263243" y="57331"/>
            <a:ext cx="5612783" cy="261610"/>
          </a:xfrm>
          <a:prstGeom prst="rect">
            <a:avLst/>
          </a:prstGeom>
          <a:solidFill>
            <a:srgbClr val="262626"/>
          </a:solidFill>
        </p:spPr>
        <p:txBody>
          <a:bodyPr wrap="square">
            <a:spAutoFit/>
          </a:bodyPr>
          <a:lstStyle/>
          <a:p>
            <a:r>
              <a:rPr lang="LID4096" sz="1100" dirty="0">
                <a:solidFill>
                  <a:srgbClr val="D8DD62"/>
                </a:solidFill>
                <a:latin typeface="Consolas" panose="020B0609020204030204" pitchFamily="49" charset="0"/>
              </a:rPr>
              <a:t>$</a:t>
            </a:r>
            <a:r>
              <a:rPr lang="LID4096" sz="1100" dirty="0">
                <a:solidFill>
                  <a:schemeClr val="bg1"/>
                </a:solidFill>
                <a:latin typeface="Consolas" panose="020B0609020204030204" pitchFamily="49" charset="0"/>
              </a:rPr>
              <a:t> </a:t>
            </a:r>
            <a:r>
              <a:rPr lang="en-US" sz="1100" dirty="0" err="1">
                <a:solidFill>
                  <a:schemeClr val="bg1"/>
                </a:solidFill>
                <a:latin typeface="Consolas" panose="020B0609020204030204" pitchFamily="49" charset="0"/>
              </a:rPr>
              <a:t>provengo</a:t>
            </a:r>
            <a:r>
              <a:rPr lang="en-US" sz="1100" dirty="0">
                <a:solidFill>
                  <a:schemeClr val="bg1"/>
                </a:solidFill>
                <a:latin typeface="Consolas" panose="020B0609020204030204" pitchFamily="49" charset="0"/>
              </a:rPr>
              <a:t> --batch-mode create </a:t>
            </a:r>
            <a:r>
              <a:rPr lang="en-US" sz="1100" dirty="0" err="1">
                <a:solidFill>
                  <a:schemeClr val="bg1"/>
                </a:solidFill>
                <a:latin typeface="Consolas" panose="020B0609020204030204" pitchFamily="49" charset="0"/>
              </a:rPr>
              <a:t>my_project</a:t>
            </a:r>
            <a:endParaRPr lang="LID4096" sz="1100" dirty="0">
              <a:solidFill>
                <a:schemeClr val="bg1"/>
              </a:solidFill>
              <a:latin typeface="Consolas" panose="020B0609020204030204" pitchFamily="49" charset="0"/>
            </a:endParaRPr>
          </a:p>
        </p:txBody>
      </p:sp>
      <p:sp>
        <p:nvSpPr>
          <p:cNvPr id="2" name="TextBox 1">
            <a:extLst>
              <a:ext uri="{FF2B5EF4-FFF2-40B4-BE49-F238E27FC236}">
                <a16:creationId xmlns:a16="http://schemas.microsoft.com/office/drawing/2014/main" id="{0763CC35-695F-3036-352D-CF7720C1B58A}"/>
              </a:ext>
            </a:extLst>
          </p:cNvPr>
          <p:cNvSpPr txBox="1"/>
          <p:nvPr/>
        </p:nvSpPr>
        <p:spPr>
          <a:xfrm>
            <a:off x="1263243" y="1831020"/>
            <a:ext cx="5302657" cy="261610"/>
          </a:xfrm>
          <a:prstGeom prst="rect">
            <a:avLst/>
          </a:prstGeom>
          <a:solidFill>
            <a:srgbClr val="262626"/>
          </a:solidFill>
        </p:spPr>
        <p:txBody>
          <a:bodyPr wrap="square">
            <a:spAutoFit/>
          </a:bodyPr>
          <a:lstStyle/>
          <a:p>
            <a:r>
              <a:rPr lang="LID4096" sz="1100" dirty="0">
                <a:solidFill>
                  <a:srgbClr val="D8DD62"/>
                </a:solidFill>
                <a:latin typeface="Consolas" panose="020B0609020204030204" pitchFamily="49" charset="0"/>
              </a:rPr>
              <a:t>$</a:t>
            </a:r>
            <a:r>
              <a:rPr lang="LID4096" sz="1100" dirty="0">
                <a:solidFill>
                  <a:schemeClr val="bg1"/>
                </a:solidFill>
                <a:latin typeface="Consolas" panose="020B0609020204030204" pitchFamily="49" charset="0"/>
              </a:rPr>
              <a:t> </a:t>
            </a:r>
            <a:r>
              <a:rPr lang="en-US" sz="1100" dirty="0" err="1">
                <a:solidFill>
                  <a:schemeClr val="bg1"/>
                </a:solidFill>
                <a:latin typeface="Consolas" panose="020B0609020204030204" pitchFamily="49" charset="0"/>
              </a:rPr>
              <a:t>provengo</a:t>
            </a:r>
            <a:r>
              <a:rPr lang="en-US" sz="1100" dirty="0">
                <a:solidFill>
                  <a:schemeClr val="bg1"/>
                </a:solidFill>
                <a:latin typeface="Consolas" panose="020B0609020204030204" pitchFamily="49" charset="0"/>
              </a:rPr>
              <a:t> run </a:t>
            </a:r>
            <a:r>
              <a:rPr lang="en-US" sz="1100" dirty="0" err="1">
                <a:solidFill>
                  <a:schemeClr val="bg1"/>
                </a:solidFill>
                <a:latin typeface="Consolas" panose="020B0609020204030204" pitchFamily="49" charset="0"/>
              </a:rPr>
              <a:t>my_project</a:t>
            </a:r>
            <a:endParaRPr lang="LID4096" sz="1100" dirty="0">
              <a:solidFill>
                <a:schemeClr val="bg1"/>
              </a:solidFill>
              <a:latin typeface="Consolas" panose="020B0609020204030204" pitchFamily="49" charset="0"/>
            </a:endParaRPr>
          </a:p>
        </p:txBody>
      </p:sp>
      <p:sp>
        <p:nvSpPr>
          <p:cNvPr id="3" name="TextBox 2">
            <a:extLst>
              <a:ext uri="{FF2B5EF4-FFF2-40B4-BE49-F238E27FC236}">
                <a16:creationId xmlns:a16="http://schemas.microsoft.com/office/drawing/2014/main" id="{F3F74D81-F216-BF3A-956E-3B3881E292B9}"/>
              </a:ext>
            </a:extLst>
          </p:cNvPr>
          <p:cNvSpPr txBox="1"/>
          <p:nvPr/>
        </p:nvSpPr>
        <p:spPr>
          <a:xfrm>
            <a:off x="1263243" y="344383"/>
            <a:ext cx="9366657" cy="1384995"/>
          </a:xfrm>
          <a:prstGeom prst="rect">
            <a:avLst/>
          </a:prstGeom>
          <a:solidFill>
            <a:schemeClr val="tx1">
              <a:lumMod val="85000"/>
              <a:lumOff val="15000"/>
            </a:schemeClr>
          </a:solidFill>
        </p:spPr>
        <p:txBody>
          <a:bodyPr wrap="square" anchor="t">
            <a:spAutoFit/>
          </a:bodyPr>
          <a:lstStyle/>
          <a:p>
            <a:r>
              <a:rPr lang="en-US" sz="1050" dirty="0">
                <a:solidFill>
                  <a:srgbClr val="22C978"/>
                </a:solidFill>
                <a:latin typeface="Consolas" panose="020B0609020204030204" pitchFamily="49" charset="0"/>
              </a:rPr>
              <a:t>  /\</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a:t>
            </a:r>
          </a:p>
          <a:p>
            <a:r>
              <a:rPr lang="en-US" sz="1050" b="0" dirty="0">
                <a:solidFill>
                  <a:srgbClr val="22C978"/>
                </a:solidFill>
                <a:effectLst/>
                <a:latin typeface="Consolas" panose="020B0609020204030204" pitchFamily="49" charset="0"/>
              </a:rPr>
              <a:t>{XXXX#####################################</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 </a:t>
            </a:r>
            <a:r>
              <a:rPr lang="en-US" sz="1050" b="0" dirty="0">
                <a:solidFill>
                  <a:schemeClr val="bg1"/>
                </a:solidFill>
                <a:effectLst/>
                <a:latin typeface="Consolas" panose="020B0609020204030204" pitchFamily="49" charset="0"/>
              </a:rPr>
              <a:t>/ _ \_______ _  _____ ___  ___  ___</a:t>
            </a:r>
          </a:p>
          <a:p>
            <a:r>
              <a:rPr lang="en-US" sz="1050" b="0" dirty="0">
                <a:solidFill>
                  <a:schemeClr val="bg1"/>
                </a:solidFill>
                <a:effectLst/>
                <a:latin typeface="Consolas" panose="020B0609020204030204" pitchFamily="49" charset="0"/>
              </a:rPr>
              <a:t>  </a:t>
            </a:r>
            <a:r>
              <a:rPr lang="en-US" sz="1050" dirty="0">
                <a:solidFill>
                  <a:srgbClr val="22C978"/>
                </a:solidFill>
                <a:latin typeface="Consolas" panose="020B0609020204030204" pitchFamily="49" charset="0"/>
              </a:rPr>
              <a:t>\/</a:t>
            </a:r>
            <a:r>
              <a:rPr lang="en-US" sz="1050" dirty="0">
                <a:solidFill>
                  <a:schemeClr val="bg1"/>
                </a:solidFill>
                <a:latin typeface="Consolas" panose="020B0609020204030204" pitchFamily="49" charset="0"/>
              </a:rPr>
              <a:t> </a:t>
            </a:r>
            <a:r>
              <a:rPr lang="en-US" sz="1050" b="0" dirty="0">
                <a:solidFill>
                  <a:schemeClr val="bg1"/>
                </a:solidFill>
                <a:effectLst/>
                <a:latin typeface="Consolas" panose="020B0609020204030204" pitchFamily="49" charset="0"/>
              </a:rPr>
              <a:t>/ ___/ __/ _ \ |/ / -_) _ \/ _ \/ _ \</a:t>
            </a:r>
          </a:p>
          <a:p>
            <a:r>
              <a:rPr lang="en-US" sz="1050" b="0" dirty="0">
                <a:solidFill>
                  <a:schemeClr val="bg1"/>
                </a:solidFill>
                <a:effectLst/>
                <a:latin typeface="Consolas" panose="020B0609020204030204" pitchFamily="49" charset="0"/>
              </a:rPr>
              <a:t>    /_/  /_/  \___/___/\__/_//_/\_, /\___/</a:t>
            </a:r>
          </a:p>
          <a:p>
            <a:r>
              <a:rPr lang="en-US" sz="1050" b="0" dirty="0">
                <a:solidFill>
                  <a:schemeClr val="bg1"/>
                </a:solidFill>
                <a:effectLst/>
                <a:latin typeface="Consolas" panose="020B0609020204030204" pitchFamily="49" charset="0"/>
              </a:rPr>
              <a:t>                               /___/</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SETUP</a:t>
            </a:r>
            <a:r>
              <a:rPr lang="en-US" sz="1050" b="0" dirty="0">
                <a:solidFill>
                  <a:srgbClr val="FFFFFF"/>
                </a:solidFill>
                <a:effectLst/>
                <a:latin typeface="Consolas" panose="020B0609020204030204" pitchFamily="49" charset="0"/>
              </a:rPr>
              <a:t>] INFO Project folder: /</a:t>
            </a:r>
            <a:r>
              <a:rPr lang="en-US" sz="1050" b="0" dirty="0" err="1">
                <a:solidFill>
                  <a:srgbClr val="FFFFFF"/>
                </a:solidFill>
                <a:effectLst/>
                <a:latin typeface="Consolas" panose="020B0609020204030204" pitchFamily="49" charset="0"/>
              </a:rPr>
              <a:t>my_project</a:t>
            </a:r>
            <a:endParaRPr lang="en-US" sz="1050" b="0" dirty="0">
              <a:solidFill>
                <a:srgbClr val="FFFFFF"/>
              </a:solidFill>
              <a:effectLst/>
              <a:latin typeface="Consolas" panose="020B0609020204030204" pitchFamily="49" charset="0"/>
            </a:endParaRPr>
          </a:p>
        </p:txBody>
      </p:sp>
      <p:sp>
        <p:nvSpPr>
          <p:cNvPr id="4" name="TextBox 3">
            <a:extLst>
              <a:ext uri="{FF2B5EF4-FFF2-40B4-BE49-F238E27FC236}">
                <a16:creationId xmlns:a16="http://schemas.microsoft.com/office/drawing/2014/main" id="{ECBF8D4B-1DDE-6674-944D-215FA141C9C7}"/>
              </a:ext>
            </a:extLst>
          </p:cNvPr>
          <p:cNvSpPr txBox="1"/>
          <p:nvPr/>
        </p:nvSpPr>
        <p:spPr>
          <a:xfrm>
            <a:off x="1266621" y="2118072"/>
            <a:ext cx="9366657" cy="2516073"/>
          </a:xfrm>
          <a:prstGeom prst="rect">
            <a:avLst/>
          </a:prstGeom>
          <a:solidFill>
            <a:schemeClr val="tx1">
              <a:lumMod val="85000"/>
              <a:lumOff val="15000"/>
            </a:schemeClr>
          </a:solidFill>
        </p:spPr>
        <p:txBody>
          <a:bodyPr wrap="square" anchor="t">
            <a:spAutoFit/>
          </a:bodyPr>
          <a:lstStyle/>
          <a:p>
            <a:r>
              <a:rPr lang="en-US" sz="1050" dirty="0">
                <a:solidFill>
                  <a:srgbClr val="22C978"/>
                </a:solidFill>
                <a:latin typeface="Consolas" panose="020B0609020204030204" pitchFamily="49" charset="0"/>
              </a:rPr>
              <a:t>  /\</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a:t>
            </a:r>
          </a:p>
          <a:p>
            <a:r>
              <a:rPr lang="en-US" sz="1050" b="0" dirty="0">
                <a:solidFill>
                  <a:srgbClr val="22C978"/>
                </a:solidFill>
                <a:effectLst/>
                <a:latin typeface="Consolas" panose="020B0609020204030204" pitchFamily="49" charset="0"/>
              </a:rPr>
              <a:t>{XXXX#####################################</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 </a:t>
            </a:r>
            <a:r>
              <a:rPr lang="en-US" sz="1050" b="0" dirty="0">
                <a:solidFill>
                  <a:schemeClr val="bg1"/>
                </a:solidFill>
                <a:effectLst/>
                <a:latin typeface="Consolas" panose="020B0609020204030204" pitchFamily="49" charset="0"/>
              </a:rPr>
              <a:t>/ _ \_______ _  _____ ___  ___  ___</a:t>
            </a:r>
          </a:p>
          <a:p>
            <a:r>
              <a:rPr lang="en-US" sz="1050" b="0" dirty="0">
                <a:solidFill>
                  <a:schemeClr val="bg1"/>
                </a:solidFill>
                <a:effectLst/>
                <a:latin typeface="Consolas" panose="020B0609020204030204" pitchFamily="49" charset="0"/>
              </a:rPr>
              <a:t>  </a:t>
            </a:r>
            <a:r>
              <a:rPr lang="en-US" sz="1050" dirty="0">
                <a:solidFill>
                  <a:srgbClr val="22C978"/>
                </a:solidFill>
                <a:latin typeface="Consolas" panose="020B0609020204030204" pitchFamily="49" charset="0"/>
              </a:rPr>
              <a:t>\/</a:t>
            </a:r>
            <a:r>
              <a:rPr lang="en-US" sz="1050" dirty="0">
                <a:solidFill>
                  <a:schemeClr val="bg1"/>
                </a:solidFill>
                <a:latin typeface="Consolas" panose="020B0609020204030204" pitchFamily="49" charset="0"/>
              </a:rPr>
              <a:t> </a:t>
            </a:r>
            <a:r>
              <a:rPr lang="en-US" sz="1050" b="0" dirty="0">
                <a:solidFill>
                  <a:schemeClr val="bg1"/>
                </a:solidFill>
                <a:effectLst/>
                <a:latin typeface="Consolas" panose="020B0609020204030204" pitchFamily="49" charset="0"/>
              </a:rPr>
              <a:t>/ ___/ __/ _ \ |/ / -_) _ \/ _ \/ _ \</a:t>
            </a:r>
          </a:p>
          <a:p>
            <a:r>
              <a:rPr lang="en-US" sz="1050" b="0" dirty="0">
                <a:solidFill>
                  <a:schemeClr val="bg1"/>
                </a:solidFill>
                <a:effectLst/>
                <a:latin typeface="Consolas" panose="020B0609020204030204" pitchFamily="49" charset="0"/>
              </a:rPr>
              <a:t>    /_/  /_/  \___/___/\__/_//_/\_, /\___/</a:t>
            </a:r>
          </a:p>
          <a:p>
            <a:r>
              <a:rPr lang="en-US" sz="1050" b="0" dirty="0">
                <a:solidFill>
                  <a:schemeClr val="bg1"/>
                </a:solidFill>
                <a:effectLst/>
                <a:latin typeface="Consolas" panose="020B0609020204030204" pitchFamily="49" charset="0"/>
              </a:rPr>
              <a:t>                               /___/</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SETUP</a:t>
            </a:r>
            <a:r>
              <a:rPr lang="en-US" sz="1050" b="0" dirty="0">
                <a:solidFill>
                  <a:srgbClr val="FFFFFF"/>
                </a:solidFill>
                <a:effectLst/>
                <a:latin typeface="Consolas" panose="020B0609020204030204" pitchFamily="49" charset="0"/>
              </a:rPr>
              <a:t>] INFO Input path: /</a:t>
            </a:r>
            <a:r>
              <a:rPr lang="en-US" sz="1050" b="0" dirty="0" err="1">
                <a:solidFill>
                  <a:srgbClr val="FFFFFF"/>
                </a:solidFill>
                <a:effectLst/>
                <a:latin typeface="Consolas" panose="020B0609020204030204" pitchFamily="49" charset="0"/>
              </a:rPr>
              <a:t>my_project</a:t>
            </a:r>
            <a:endParaRPr lang="en-US" sz="1050" b="0" dirty="0">
              <a:solidFill>
                <a:srgbClr val="FFFFFF"/>
              </a:solidFill>
              <a:effectLst/>
              <a:latin typeface="Consolas" panose="020B0609020204030204" pitchFamily="49" charset="0"/>
            </a:endParaRP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a:t>
            </a:r>
            <a:r>
              <a:rPr lang="en-US" sz="1050" b="0" dirty="0">
                <a:solidFill>
                  <a:srgbClr val="FFFFFF"/>
                </a:solidFill>
                <a:effectLst/>
                <a:latin typeface="Consolas" panose="020B0609020204030204" pitchFamily="49" charset="0"/>
              </a:rPr>
              <a:t>  ] INFO Preparing to run</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RUN&gt;random</a:t>
            </a:r>
            <a:r>
              <a:rPr lang="en-US" sz="1050" b="0" dirty="0">
                <a:solidFill>
                  <a:srgbClr val="FFFFFF"/>
                </a:solidFill>
                <a:effectLst/>
                <a:latin typeface="Consolas" panose="020B0609020204030204" pitchFamily="49" charset="0"/>
              </a:rPr>
              <a:t>] INFO Selected: [</a:t>
            </a:r>
            <a:r>
              <a:rPr lang="en-US" sz="1050" b="0" dirty="0">
                <a:solidFill>
                  <a:srgbClr val="FFFF00"/>
                </a:solidFill>
                <a:effectLst/>
                <a:latin typeface="Consolas" panose="020B0609020204030204" pitchFamily="49" charset="0"/>
              </a:rPr>
              <a:t>Greeting: Howdy </a:t>
            </a:r>
            <a:r>
              <a:rPr lang="en-US" sz="1050" b="0" dirty="0">
                <a:solidFill>
                  <a:srgbClr val="00B0F0"/>
                </a:solidFill>
                <a:effectLst/>
                <a:latin typeface="Consolas" panose="020B0609020204030204" pitchFamily="49" charset="0"/>
              </a:rPr>
              <a:t>{</a:t>
            </a:r>
            <a:r>
              <a:rPr lang="en-US" sz="1050" b="0" dirty="0" err="1">
                <a:solidFill>
                  <a:srgbClr val="00B0F0"/>
                </a:solidFill>
                <a:effectLst/>
                <a:latin typeface="Consolas" panose="020B0609020204030204" pitchFamily="49" charset="0"/>
              </a:rPr>
              <a:t>JS_Obj</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type:"selection</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name:"Greeting</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value:"Howdy</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lib:"bp-base</a:t>
            </a:r>
            <a:r>
              <a:rPr lang="en-US" sz="1050" b="0" dirty="0">
                <a:solidFill>
                  <a:srgbClr val="00B0F0"/>
                </a:solidFill>
                <a:effectLst/>
                <a:latin typeface="Consolas" panose="020B0609020204030204" pitchFamily="49" charset="0"/>
              </a:rPr>
              <a:t>"}</a:t>
            </a:r>
            <a:r>
              <a:rPr lang="en-US" sz="1050" b="0" dirty="0">
                <a:solidFill>
                  <a:srgbClr val="FFFFFF"/>
                </a:solidFill>
                <a:effectLst/>
                <a:latin typeface="Consolas" panose="020B0609020204030204" pitchFamily="49" charset="0"/>
              </a:rPr>
              <a:t>]</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a:t>
            </a:r>
            <a:r>
              <a:rPr lang="en-US" sz="1050" dirty="0">
                <a:solidFill>
                  <a:srgbClr val="FFFF00"/>
                </a:solidFill>
                <a:latin typeface="Consolas" panose="020B0609020204030204" pitchFamily="49" charset="0"/>
              </a:rPr>
              <a:t>&gt;random</a:t>
            </a:r>
            <a:r>
              <a:rPr lang="en-US" sz="1050" dirty="0">
                <a:solidFill>
                  <a:schemeClr val="bg1"/>
                </a:solidFill>
                <a:latin typeface="Consolas" panose="020B0609020204030204" pitchFamily="49" charset="0"/>
              </a:rPr>
              <a:t>]</a:t>
            </a:r>
            <a:r>
              <a:rPr lang="en-US" sz="1050" dirty="0">
                <a:solidFill>
                  <a:srgbClr val="FFFFFF"/>
                </a:solidFill>
                <a:latin typeface="Consolas" panose="020B0609020204030204" pitchFamily="49" charset="0"/>
              </a:rPr>
              <a:t> INFO B-program started</a:t>
            </a:r>
          </a:p>
          <a:p>
            <a:r>
              <a:rPr lang="en-US" sz="1050" dirty="0">
                <a:solidFill>
                  <a:srgbClr val="FFFFFF"/>
                </a:solidFill>
                <a:latin typeface="Consolas" panose="020B0609020204030204" pitchFamily="49" charset="0"/>
              </a:rPr>
              <a:t>[</a:t>
            </a:r>
            <a:r>
              <a:rPr lang="en-US" sz="1050" dirty="0">
                <a:solidFill>
                  <a:srgbClr val="FFFF00"/>
                </a:solidFill>
                <a:latin typeface="Consolas" panose="020B0609020204030204" pitchFamily="49" charset="0"/>
              </a:rPr>
              <a:t>RUN&gt;random</a:t>
            </a:r>
            <a:r>
              <a:rPr lang="en-US" sz="1050" b="0" dirty="0">
                <a:solidFill>
                  <a:srgbClr val="FFFFFF"/>
                </a:solidFill>
                <a:effectLst/>
                <a:latin typeface="Consolas" panose="020B0609020204030204" pitchFamily="49" charset="0"/>
              </a:rPr>
              <a:t>] INFO Selected: [</a:t>
            </a:r>
            <a:r>
              <a:rPr lang="en-US" sz="1050" b="0" dirty="0">
                <a:solidFill>
                  <a:srgbClr val="FFFF00"/>
                </a:solidFill>
                <a:effectLst/>
                <a:latin typeface="Consolas" panose="020B0609020204030204" pitchFamily="49" charset="0"/>
              </a:rPr>
              <a:t>Choice: Jupiter </a:t>
            </a:r>
            <a:r>
              <a:rPr lang="en-US" sz="1050" b="0" dirty="0">
                <a:solidFill>
                  <a:srgbClr val="00B0F0"/>
                </a:solidFill>
                <a:effectLst/>
                <a:latin typeface="Consolas" panose="020B0609020204030204" pitchFamily="49" charset="0"/>
              </a:rPr>
              <a:t>{</a:t>
            </a:r>
            <a:r>
              <a:rPr lang="en-US" sz="1050" b="0" dirty="0" err="1">
                <a:solidFill>
                  <a:srgbClr val="00B0F0"/>
                </a:solidFill>
                <a:effectLst/>
                <a:latin typeface="Consolas" panose="020B0609020204030204" pitchFamily="49" charset="0"/>
              </a:rPr>
              <a:t>JS_Obj</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type:"choice</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value:"Jupiter</a:t>
            </a:r>
            <a:r>
              <a:rPr lang="en-US" sz="1050" b="0" dirty="0">
                <a:solidFill>
                  <a:srgbClr val="00B0F0"/>
                </a:solidFill>
                <a:effectLst/>
                <a:latin typeface="Consolas" panose="020B0609020204030204" pitchFamily="49" charset="0"/>
              </a:rPr>
              <a:t>", </a:t>
            </a:r>
            <a:r>
              <a:rPr lang="en-US" sz="1050" b="0" dirty="0" err="1">
                <a:solidFill>
                  <a:srgbClr val="00B0F0"/>
                </a:solidFill>
                <a:effectLst/>
                <a:latin typeface="Consolas" panose="020B0609020204030204" pitchFamily="49" charset="0"/>
              </a:rPr>
              <a:t>lib:"bp-base</a:t>
            </a:r>
            <a:r>
              <a:rPr lang="en-US" sz="1050" b="0" dirty="0">
                <a:solidFill>
                  <a:srgbClr val="00B0F0"/>
                </a:solidFill>
                <a:effectLst/>
                <a:latin typeface="Consolas" panose="020B0609020204030204" pitchFamily="49" charset="0"/>
              </a:rPr>
              <a:t>"}</a:t>
            </a:r>
            <a:r>
              <a:rPr lang="en-US" sz="1050" b="0" dirty="0">
                <a:solidFill>
                  <a:srgbClr val="FFFFFF"/>
                </a:solidFill>
                <a:effectLst/>
                <a:latin typeface="Consolas" panose="020B0609020204030204" pitchFamily="49" charset="0"/>
              </a:rPr>
              <a:t>]</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RUN&gt;random</a:t>
            </a:r>
            <a:r>
              <a:rPr lang="en-US" sz="1050" b="0" dirty="0">
                <a:solidFill>
                  <a:srgbClr val="FFFFFF"/>
                </a:solidFill>
                <a:effectLst/>
                <a:latin typeface="Consolas" panose="020B0609020204030204" pitchFamily="49" charset="0"/>
              </a:rPr>
              <a:t>] INFO Selected: [</a:t>
            </a:r>
            <a:r>
              <a:rPr lang="en-US" sz="1050" b="0" dirty="0">
                <a:solidFill>
                  <a:srgbClr val="FFFF00"/>
                </a:solidFill>
                <a:effectLst/>
                <a:latin typeface="Consolas" panose="020B0609020204030204" pitchFamily="49" charset="0"/>
              </a:rPr>
              <a:t>Howdy, Jupiter</a:t>
            </a:r>
            <a:r>
              <a:rPr lang="en-US" sz="1050" b="0" dirty="0">
                <a:solidFill>
                  <a:srgbClr val="FFFFFF"/>
                </a:solidFill>
                <a:effectLst/>
                <a:latin typeface="Consolas" panose="020B0609020204030204" pitchFamily="49" charset="0"/>
              </a:rPr>
              <a:t>]</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RUN&gt;random</a:t>
            </a:r>
            <a:r>
              <a:rPr lang="en-US" sz="1050" b="0" dirty="0">
                <a:solidFill>
                  <a:srgbClr val="FFFFFF"/>
                </a:solidFill>
                <a:effectLst/>
                <a:latin typeface="Consolas" panose="020B0609020204030204" pitchFamily="49" charset="0"/>
              </a:rPr>
              <a:t>] INFO Super-step done</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RUN</a:t>
            </a:r>
            <a:r>
              <a:rPr lang="en-US" sz="1050" b="0" dirty="0">
                <a:solidFill>
                  <a:srgbClr val="FFFFFF"/>
                </a:solidFill>
                <a:effectLst/>
                <a:latin typeface="Consolas" panose="020B0609020204030204" pitchFamily="49" charset="0"/>
              </a:rPr>
              <a:t>  ] INFO Test Result: SUCCESS</a:t>
            </a:r>
          </a:p>
        </p:txBody>
      </p:sp>
      <p:sp>
        <p:nvSpPr>
          <p:cNvPr id="6" name="TextBox 5">
            <a:extLst>
              <a:ext uri="{FF2B5EF4-FFF2-40B4-BE49-F238E27FC236}">
                <a16:creationId xmlns:a16="http://schemas.microsoft.com/office/drawing/2014/main" id="{01BEA3FE-5AEA-BD67-7F66-C6DB4E3ED4FF}"/>
              </a:ext>
            </a:extLst>
          </p:cNvPr>
          <p:cNvSpPr txBox="1"/>
          <p:nvPr/>
        </p:nvSpPr>
        <p:spPr>
          <a:xfrm>
            <a:off x="1263243" y="4735787"/>
            <a:ext cx="5302657" cy="261610"/>
          </a:xfrm>
          <a:prstGeom prst="rect">
            <a:avLst/>
          </a:prstGeom>
          <a:solidFill>
            <a:srgbClr val="262626"/>
          </a:solidFill>
        </p:spPr>
        <p:txBody>
          <a:bodyPr wrap="square">
            <a:spAutoFit/>
          </a:bodyPr>
          <a:lstStyle/>
          <a:p>
            <a:r>
              <a:rPr lang="LID4096" sz="1100" dirty="0">
                <a:solidFill>
                  <a:srgbClr val="D8DD62"/>
                </a:solidFill>
                <a:latin typeface="Consolas" panose="020B0609020204030204" pitchFamily="49" charset="0"/>
              </a:rPr>
              <a:t>$</a:t>
            </a:r>
            <a:r>
              <a:rPr lang="LID4096" sz="1100" dirty="0">
                <a:solidFill>
                  <a:schemeClr val="bg1"/>
                </a:solidFill>
                <a:latin typeface="Consolas" panose="020B0609020204030204" pitchFamily="49" charset="0"/>
              </a:rPr>
              <a:t> </a:t>
            </a:r>
            <a:r>
              <a:rPr lang="en-US" sz="1100" dirty="0" err="1">
                <a:solidFill>
                  <a:schemeClr val="bg1"/>
                </a:solidFill>
                <a:latin typeface="Consolas" panose="020B0609020204030204" pitchFamily="49" charset="0"/>
              </a:rPr>
              <a:t>provengo</a:t>
            </a:r>
            <a:r>
              <a:rPr lang="en-US" sz="1100" dirty="0">
                <a:solidFill>
                  <a:schemeClr val="bg1"/>
                </a:solidFill>
                <a:latin typeface="Consolas" panose="020B0609020204030204" pitchFamily="49" charset="0"/>
              </a:rPr>
              <a:t> analyze -f pdf </a:t>
            </a:r>
            <a:r>
              <a:rPr lang="en-US" sz="1100" dirty="0" err="1">
                <a:solidFill>
                  <a:schemeClr val="bg1"/>
                </a:solidFill>
                <a:latin typeface="Consolas" panose="020B0609020204030204" pitchFamily="49" charset="0"/>
              </a:rPr>
              <a:t>my_project</a:t>
            </a:r>
            <a:endParaRPr lang="LID4096" sz="1100" dirty="0">
              <a:solidFill>
                <a:schemeClr val="bg1"/>
              </a:solidFill>
              <a:latin typeface="Consolas" panose="020B0609020204030204" pitchFamily="49" charset="0"/>
            </a:endParaRPr>
          </a:p>
        </p:txBody>
      </p:sp>
      <p:sp>
        <p:nvSpPr>
          <p:cNvPr id="7" name="TextBox 6">
            <a:extLst>
              <a:ext uri="{FF2B5EF4-FFF2-40B4-BE49-F238E27FC236}">
                <a16:creationId xmlns:a16="http://schemas.microsoft.com/office/drawing/2014/main" id="{8A50F0F5-6460-042F-57CA-110D53E40BE2}"/>
              </a:ext>
            </a:extLst>
          </p:cNvPr>
          <p:cNvSpPr txBox="1"/>
          <p:nvPr/>
        </p:nvSpPr>
        <p:spPr>
          <a:xfrm>
            <a:off x="1279321" y="5022840"/>
            <a:ext cx="9366657" cy="1708160"/>
          </a:xfrm>
          <a:prstGeom prst="rect">
            <a:avLst/>
          </a:prstGeom>
          <a:solidFill>
            <a:schemeClr val="tx1">
              <a:lumMod val="85000"/>
              <a:lumOff val="15000"/>
            </a:schemeClr>
          </a:solidFill>
        </p:spPr>
        <p:txBody>
          <a:bodyPr wrap="square" anchor="t">
            <a:spAutoFit/>
          </a:bodyPr>
          <a:lstStyle/>
          <a:p>
            <a:r>
              <a:rPr lang="en-US" sz="1050" dirty="0">
                <a:solidFill>
                  <a:srgbClr val="22C978"/>
                </a:solidFill>
                <a:latin typeface="Consolas" panose="020B0609020204030204" pitchFamily="49" charset="0"/>
              </a:rPr>
              <a:t>  /\</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a:t>
            </a:r>
          </a:p>
          <a:p>
            <a:r>
              <a:rPr lang="en-US" sz="1050" b="0" dirty="0">
                <a:solidFill>
                  <a:srgbClr val="22C978"/>
                </a:solidFill>
                <a:effectLst/>
                <a:latin typeface="Consolas" panose="020B0609020204030204" pitchFamily="49" charset="0"/>
              </a:rPr>
              <a:t>{XXXX#####################################</a:t>
            </a:r>
          </a:p>
          <a:p>
            <a:r>
              <a:rPr lang="en-US" sz="1050" b="0" dirty="0">
                <a:solidFill>
                  <a:srgbClr val="569CD6"/>
                </a:solidFill>
                <a:effectLst/>
                <a:latin typeface="Consolas" panose="020B0609020204030204" pitchFamily="49" charset="0"/>
              </a:rPr>
              <a:t> </a:t>
            </a:r>
            <a:r>
              <a:rPr lang="en-US" sz="1050" dirty="0">
                <a:solidFill>
                  <a:srgbClr val="22C978"/>
                </a:solidFill>
                <a:latin typeface="Consolas" panose="020B0609020204030204" pitchFamily="49" charset="0"/>
              </a:rPr>
              <a:t>\XX/ </a:t>
            </a:r>
            <a:r>
              <a:rPr lang="en-US" sz="1050" b="0" dirty="0">
                <a:solidFill>
                  <a:schemeClr val="bg1"/>
                </a:solidFill>
                <a:effectLst/>
                <a:latin typeface="Consolas" panose="020B0609020204030204" pitchFamily="49" charset="0"/>
              </a:rPr>
              <a:t>/ _ \_______ _  _____ ___  ___  ___</a:t>
            </a:r>
          </a:p>
          <a:p>
            <a:r>
              <a:rPr lang="en-US" sz="1050" b="0" dirty="0">
                <a:solidFill>
                  <a:schemeClr val="bg1"/>
                </a:solidFill>
                <a:effectLst/>
                <a:latin typeface="Consolas" panose="020B0609020204030204" pitchFamily="49" charset="0"/>
              </a:rPr>
              <a:t>  </a:t>
            </a:r>
            <a:r>
              <a:rPr lang="en-US" sz="1050" dirty="0">
                <a:solidFill>
                  <a:srgbClr val="22C978"/>
                </a:solidFill>
                <a:latin typeface="Consolas" panose="020B0609020204030204" pitchFamily="49" charset="0"/>
              </a:rPr>
              <a:t>\/</a:t>
            </a:r>
            <a:r>
              <a:rPr lang="en-US" sz="1050" dirty="0">
                <a:solidFill>
                  <a:schemeClr val="bg1"/>
                </a:solidFill>
                <a:latin typeface="Consolas" panose="020B0609020204030204" pitchFamily="49" charset="0"/>
              </a:rPr>
              <a:t> </a:t>
            </a:r>
            <a:r>
              <a:rPr lang="en-US" sz="1050" b="0" dirty="0">
                <a:solidFill>
                  <a:schemeClr val="bg1"/>
                </a:solidFill>
                <a:effectLst/>
                <a:latin typeface="Consolas" panose="020B0609020204030204" pitchFamily="49" charset="0"/>
              </a:rPr>
              <a:t>/ ___/ __/ _ \ |/ / -_) _ \/ _ \/ _ \</a:t>
            </a:r>
          </a:p>
          <a:p>
            <a:r>
              <a:rPr lang="en-US" sz="1050" b="0" dirty="0">
                <a:solidFill>
                  <a:schemeClr val="bg1"/>
                </a:solidFill>
                <a:effectLst/>
                <a:latin typeface="Consolas" panose="020B0609020204030204" pitchFamily="49" charset="0"/>
              </a:rPr>
              <a:t>    /_/  /_/  \___/___/\__/_//_/\_, /\___/</a:t>
            </a:r>
          </a:p>
          <a:p>
            <a:r>
              <a:rPr lang="en-US" sz="1050" b="0" dirty="0">
                <a:solidFill>
                  <a:schemeClr val="bg1"/>
                </a:solidFill>
                <a:effectLst/>
                <a:latin typeface="Consolas" panose="020B0609020204030204" pitchFamily="49" charset="0"/>
              </a:rPr>
              <a:t>                               /___/</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SETUP</a:t>
            </a:r>
            <a:r>
              <a:rPr lang="en-US" sz="1050" b="0" dirty="0">
                <a:solidFill>
                  <a:srgbClr val="FFFFFF"/>
                </a:solidFill>
                <a:effectLst/>
                <a:latin typeface="Consolas" panose="020B0609020204030204" pitchFamily="49" charset="0"/>
              </a:rPr>
              <a:t>] INFO Input path: /</a:t>
            </a:r>
            <a:r>
              <a:rPr lang="en-US" sz="1050" b="0" dirty="0" err="1">
                <a:solidFill>
                  <a:srgbClr val="FFFFFF"/>
                </a:solidFill>
                <a:effectLst/>
                <a:latin typeface="Consolas" panose="020B0609020204030204" pitchFamily="49" charset="0"/>
              </a:rPr>
              <a:t>my_project</a:t>
            </a:r>
            <a:endParaRPr lang="en-US" sz="1050" b="0" dirty="0">
              <a:solidFill>
                <a:srgbClr val="FFFFFF"/>
              </a:solidFill>
              <a:effectLst/>
              <a:latin typeface="Consolas" panose="020B0609020204030204" pitchFamily="49" charset="0"/>
            </a:endParaRP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ANLYZE</a:t>
            </a:r>
            <a:r>
              <a:rPr lang="en-US" sz="1050" b="0" dirty="0">
                <a:solidFill>
                  <a:srgbClr val="FFFFFF"/>
                </a:solidFill>
                <a:effectLst/>
                <a:latin typeface="Consolas" panose="020B0609020204030204" pitchFamily="49" charset="0"/>
              </a:rPr>
              <a:t>] INFO Max DFS depth: defaulting to 60</a:t>
            </a:r>
          </a:p>
          <a:p>
            <a:r>
              <a:rPr lang="en-US" sz="1050" b="0" dirty="0">
                <a:solidFill>
                  <a:srgbClr val="FFFFFF"/>
                </a:solidFill>
                <a:effectLst/>
                <a:latin typeface="Consolas" panose="020B0609020204030204" pitchFamily="49" charset="0"/>
              </a:rPr>
              <a:t>[</a:t>
            </a:r>
            <a:r>
              <a:rPr lang="en-US" sz="1050" b="0" dirty="0">
                <a:solidFill>
                  <a:srgbClr val="FFFF00"/>
                </a:solidFill>
                <a:effectLst/>
                <a:latin typeface="Consolas" panose="020B0609020204030204" pitchFamily="49" charset="0"/>
              </a:rPr>
              <a:t>ANLYZE</a:t>
            </a:r>
            <a:r>
              <a:rPr lang="en-US" sz="1050" b="0" dirty="0">
                <a:solidFill>
                  <a:srgbClr val="FFFFFF"/>
                </a:solidFill>
                <a:effectLst/>
                <a:latin typeface="Consolas" panose="020B0609020204030204" pitchFamily="49" charset="0"/>
              </a:rPr>
              <a:t>] INFO Found 19 states, connected by 26 edges.</a:t>
            </a:r>
          </a:p>
        </p:txBody>
      </p:sp>
      <p:pic>
        <p:nvPicPr>
          <p:cNvPr id="11" name="Graphic 10">
            <a:extLst>
              <a:ext uri="{FF2B5EF4-FFF2-40B4-BE49-F238E27FC236}">
                <a16:creationId xmlns:a16="http://schemas.microsoft.com/office/drawing/2014/main" id="{8BD5554F-237D-4AE5-DF43-914DAE050AB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696200" y="5290696"/>
            <a:ext cx="3993126" cy="1516504"/>
          </a:xfrm>
          <a:prstGeom prst="rect">
            <a:avLst/>
          </a:prstGeom>
          <a:effectLst>
            <a:glow rad="63500">
              <a:schemeClr val="accent3">
                <a:satMod val="175000"/>
                <a:alpha val="40000"/>
              </a:schemeClr>
            </a:glow>
          </a:effectLst>
        </p:spPr>
      </p:pic>
      <p:pic>
        <p:nvPicPr>
          <p:cNvPr id="9" name="cli-013">
            <a:hlinkClick r:id="" action="ppaction://media"/>
            <a:extLst>
              <a:ext uri="{FF2B5EF4-FFF2-40B4-BE49-F238E27FC236}">
                <a16:creationId xmlns:a16="http://schemas.microsoft.com/office/drawing/2014/main" id="{B24AB074-9F15-5F4D-F338-2BAEEE3E0FB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03338" y="2876550"/>
            <a:ext cx="609600" cy="609600"/>
          </a:xfrm>
          <a:prstGeom prst="rect">
            <a:avLst/>
          </a:prstGeom>
        </p:spPr>
      </p:pic>
    </p:spTree>
    <p:extLst>
      <p:ext uri="{BB962C8B-B14F-4D97-AF65-F5344CB8AC3E}">
        <p14:creationId xmlns:p14="http://schemas.microsoft.com/office/powerpoint/2010/main" val="2294520062"/>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69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go animation-white">
            <a:hlinkClick r:id="" action="ppaction://media"/>
            <a:extLst>
              <a:ext uri="{FF2B5EF4-FFF2-40B4-BE49-F238E27FC236}">
                <a16:creationId xmlns:a16="http://schemas.microsoft.com/office/drawing/2014/main" id="{9154203E-4836-F275-7CC5-76EECFB93E1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pic>
        <p:nvPicPr>
          <p:cNvPr id="3" name="cli-014">
            <a:hlinkClick r:id="" action="ppaction://media"/>
            <a:extLst>
              <a:ext uri="{FF2B5EF4-FFF2-40B4-BE49-F238E27FC236}">
                <a16:creationId xmlns:a16="http://schemas.microsoft.com/office/drawing/2014/main" id="{B5611308-D7DE-9FEE-BDFB-1FD61D75B51E}"/>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089025" y="3257550"/>
            <a:ext cx="609600" cy="609600"/>
          </a:xfrm>
          <a:prstGeom prst="rect">
            <a:avLst/>
          </a:prstGeom>
        </p:spPr>
      </p:pic>
    </p:spTree>
    <p:extLst>
      <p:ext uri="{BB962C8B-B14F-4D97-AF65-F5344CB8AC3E}">
        <p14:creationId xmlns:p14="http://schemas.microsoft.com/office/powerpoint/2010/main" val="2660521871"/>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00" fill="hold"/>
                                        <p:tgtEl>
                                          <p:spTgt spid="4"/>
                                        </p:tgtEl>
                                      </p:cBhvr>
                                    </p:cmd>
                                  </p:childTnLst>
                                </p:cTn>
                              </p:par>
                            </p:childTnLst>
                          </p:cTn>
                        </p:par>
                        <p:par>
                          <p:cTn id="7" fill="hold">
                            <p:stCondLst>
                              <p:cond delay="4200"/>
                            </p:stCondLst>
                            <p:childTnLst>
                              <p:par>
                                <p:cTn id="8" presetID="1" presetClass="mediacall" presetSubtype="0" fill="hold" nodeType="afterEffect">
                                  <p:stCondLst>
                                    <p:cond delay="0"/>
                                  </p:stCondLst>
                                  <p:childTnLst>
                                    <p:cmd type="call" cmd="playFrom(0.0)">
                                      <p:cBhvr>
                                        <p:cTn id="9" dur="115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audio>
              <p:cMediaNode vol="80000">
                <p:cTn id="16"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3F1DF3-48DC-8262-A7DA-EAFBAF1636ED}"/>
              </a:ext>
            </a:extLst>
          </p:cNvPr>
          <p:cNvSpPr txBox="1"/>
          <p:nvPr/>
        </p:nvSpPr>
        <p:spPr>
          <a:xfrm>
            <a:off x="45395" y="1775414"/>
            <a:ext cx="8382812"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proveng</a:t>
            </a:r>
            <a:r>
              <a:rPr lang="en-US" dirty="0">
                <a:solidFill>
                  <a:schemeClr val="bg1"/>
                </a:solidFill>
                <a:latin typeface="Consolas" panose="020B0609020204030204" pitchFamily="49" charset="0"/>
              </a:rPr>
              <a:t>o</a:t>
            </a:r>
            <a:endParaRPr lang="LID4096" dirty="0">
              <a:solidFill>
                <a:schemeClr val="bg1"/>
              </a:solidFill>
              <a:latin typeface="Consolas" panose="020B0609020204030204" pitchFamily="49" charset="0"/>
            </a:endParaRPr>
          </a:p>
        </p:txBody>
      </p:sp>
      <p:sp>
        <p:nvSpPr>
          <p:cNvPr id="9" name="TextBox 8">
            <a:extLst>
              <a:ext uri="{FF2B5EF4-FFF2-40B4-BE49-F238E27FC236}">
                <a16:creationId xmlns:a16="http://schemas.microsoft.com/office/drawing/2014/main" id="{5E9931CA-E5E5-EB9F-D3A9-9EF4CF351DF9}"/>
              </a:ext>
            </a:extLst>
          </p:cNvPr>
          <p:cNvSpPr txBox="1"/>
          <p:nvPr/>
        </p:nvSpPr>
        <p:spPr>
          <a:xfrm>
            <a:off x="45395" y="2292140"/>
            <a:ext cx="12101209" cy="2477601"/>
          </a:xfrm>
          <a:prstGeom prst="rect">
            <a:avLst/>
          </a:prstGeom>
          <a:solidFill>
            <a:schemeClr val="tx1">
              <a:lumMod val="85000"/>
              <a:lumOff val="15000"/>
            </a:schemeClr>
          </a:solidFill>
        </p:spPr>
        <p:txBody>
          <a:bodyPr wrap="square" anchor="t">
            <a:spAutoFit/>
          </a:bodyPr>
          <a:lstStyle/>
          <a:p>
            <a:r>
              <a:rPr lang="en-US" sz="1550" dirty="0">
                <a:solidFill>
                  <a:srgbClr val="22C978"/>
                </a:solidFill>
                <a:latin typeface="Consolas" panose="020B0609020204030204" pitchFamily="49" charset="0"/>
              </a:rPr>
              <a:t>  /\</a:t>
            </a:r>
          </a:p>
          <a:p>
            <a:r>
              <a:rPr lang="en-US" sz="1550" b="0" dirty="0">
                <a:solidFill>
                  <a:srgbClr val="569CD6"/>
                </a:solidFill>
                <a:effectLst/>
                <a:latin typeface="Consolas" panose="020B0609020204030204" pitchFamily="49" charset="0"/>
              </a:rPr>
              <a:t> </a:t>
            </a:r>
            <a:r>
              <a:rPr lang="en-US" sz="1550" dirty="0">
                <a:solidFill>
                  <a:srgbClr val="22C978"/>
                </a:solidFill>
                <a:latin typeface="Consolas" panose="020B0609020204030204" pitchFamily="49" charset="0"/>
              </a:rPr>
              <a:t>/XX\</a:t>
            </a:r>
          </a:p>
          <a:p>
            <a:r>
              <a:rPr lang="en-US" sz="1550" b="0" dirty="0">
                <a:solidFill>
                  <a:srgbClr val="22C978"/>
                </a:solidFill>
                <a:effectLst/>
                <a:latin typeface="Consolas" panose="020B0609020204030204" pitchFamily="49" charset="0"/>
              </a:rPr>
              <a:t>{XXXX#####################################</a:t>
            </a:r>
          </a:p>
          <a:p>
            <a:r>
              <a:rPr lang="en-US" sz="1550" b="0" dirty="0">
                <a:solidFill>
                  <a:srgbClr val="569CD6"/>
                </a:solidFill>
                <a:effectLst/>
                <a:latin typeface="Consolas" panose="020B0609020204030204" pitchFamily="49" charset="0"/>
              </a:rPr>
              <a:t> </a:t>
            </a:r>
            <a:r>
              <a:rPr lang="en-US" sz="1550" dirty="0">
                <a:solidFill>
                  <a:srgbClr val="22C978"/>
                </a:solidFill>
                <a:latin typeface="Consolas" panose="020B0609020204030204" pitchFamily="49" charset="0"/>
              </a:rPr>
              <a:t>\XX/ </a:t>
            </a:r>
            <a:r>
              <a:rPr lang="en-US" sz="1550" b="0" dirty="0">
                <a:solidFill>
                  <a:schemeClr val="bg1"/>
                </a:solidFill>
                <a:effectLst/>
                <a:latin typeface="Consolas" panose="020B0609020204030204" pitchFamily="49" charset="0"/>
              </a:rPr>
              <a:t>/ _ \_______ _  _____ ___  ___  ___</a:t>
            </a:r>
          </a:p>
          <a:p>
            <a:r>
              <a:rPr lang="en-US" sz="1550" b="0" dirty="0">
                <a:solidFill>
                  <a:schemeClr val="bg1"/>
                </a:solidFill>
                <a:effectLst/>
                <a:latin typeface="Consolas" panose="020B0609020204030204" pitchFamily="49" charset="0"/>
              </a:rPr>
              <a:t>  </a:t>
            </a:r>
            <a:r>
              <a:rPr lang="en-US" sz="1550" dirty="0">
                <a:solidFill>
                  <a:srgbClr val="22C978"/>
                </a:solidFill>
                <a:latin typeface="Consolas" panose="020B0609020204030204" pitchFamily="49" charset="0"/>
              </a:rPr>
              <a:t>\/</a:t>
            </a:r>
            <a:r>
              <a:rPr lang="en-US" sz="1550" dirty="0">
                <a:solidFill>
                  <a:schemeClr val="bg1"/>
                </a:solidFill>
                <a:latin typeface="Consolas" panose="020B0609020204030204" pitchFamily="49" charset="0"/>
              </a:rPr>
              <a:t> </a:t>
            </a:r>
            <a:r>
              <a:rPr lang="en-US" sz="1550" b="0" dirty="0">
                <a:solidFill>
                  <a:schemeClr val="bg1"/>
                </a:solidFill>
                <a:effectLst/>
                <a:latin typeface="Consolas" panose="020B0609020204030204" pitchFamily="49" charset="0"/>
              </a:rPr>
              <a:t>/ ___/ __/ _ \ |/ / -_) _ \/ _ \/ _ \</a:t>
            </a:r>
          </a:p>
          <a:p>
            <a:r>
              <a:rPr lang="en-US" sz="1550" b="0" dirty="0">
                <a:solidFill>
                  <a:schemeClr val="bg1"/>
                </a:solidFill>
                <a:effectLst/>
                <a:latin typeface="Consolas" panose="020B0609020204030204" pitchFamily="49" charset="0"/>
              </a:rPr>
              <a:t>    /_/  /_/  \___/___/\__/_//_/\_, /\___/</a:t>
            </a:r>
          </a:p>
          <a:p>
            <a:r>
              <a:rPr lang="en-US" sz="1550" b="0" dirty="0">
                <a:solidFill>
                  <a:schemeClr val="bg1"/>
                </a:solidFill>
                <a:effectLst/>
                <a:latin typeface="Consolas" panose="020B0609020204030204" pitchFamily="49" charset="0"/>
              </a:rPr>
              <a:t>                               /___/</a:t>
            </a:r>
          </a:p>
          <a:p>
            <a:r>
              <a:rPr lang="en-US" sz="1550" b="0" dirty="0">
                <a:solidFill>
                  <a:srgbClr val="FFFFFF"/>
                </a:solidFill>
                <a:effectLst/>
                <a:latin typeface="Consolas" panose="020B0609020204030204" pitchFamily="49" charset="0"/>
              </a:rPr>
              <a:t>usage: </a:t>
            </a:r>
            <a:r>
              <a:rPr lang="en-US" sz="1550" b="0" dirty="0" err="1">
                <a:solidFill>
                  <a:srgbClr val="FFFFFF"/>
                </a:solidFill>
                <a:effectLst/>
                <a:latin typeface="Consolas" panose="020B0609020204030204" pitchFamily="49" charset="0"/>
              </a:rPr>
              <a:t>provengo</a:t>
            </a:r>
            <a:r>
              <a:rPr lang="en-US" sz="1550" b="0" dirty="0">
                <a:solidFill>
                  <a:srgbClr val="FFFFFF"/>
                </a:solidFill>
                <a:effectLst/>
                <a:latin typeface="Consolas" panose="020B0609020204030204" pitchFamily="49" charset="0"/>
              </a:rPr>
              <a:t> [-h] [--verbose] [--batch-mode] [--no-color] [--config CONFIG] [-p PROFILE] [-c [CUSTOM]] [-v]</a:t>
            </a:r>
          </a:p>
          <a:p>
            <a:r>
              <a:rPr lang="en-US" sz="1550" b="0" dirty="0">
                <a:solidFill>
                  <a:srgbClr val="FFFFFF"/>
                </a:solidFill>
                <a:effectLst/>
                <a:latin typeface="Consolas" panose="020B0609020204030204" pitchFamily="49" charset="0"/>
              </a:rPr>
              <a:t>                {run,analyze,gen-scripts,gen-js,report,combi,sample,ensemble,gen-book,create} ...</a:t>
            </a:r>
          </a:p>
          <a:p>
            <a:r>
              <a:rPr lang="en-US" sz="1550" b="0" dirty="0" err="1">
                <a:solidFill>
                  <a:srgbClr val="FFFFFF"/>
                </a:solidFill>
                <a:effectLst/>
                <a:latin typeface="Consolas" panose="020B0609020204030204" pitchFamily="49" charset="0"/>
              </a:rPr>
              <a:t>provengo</a:t>
            </a:r>
            <a:r>
              <a:rPr lang="en-US" sz="1550" b="0" dirty="0">
                <a:solidFill>
                  <a:srgbClr val="FFFFFF"/>
                </a:solidFill>
                <a:effectLst/>
                <a:latin typeface="Consolas" panose="020B0609020204030204" pitchFamily="49" charset="0"/>
              </a:rPr>
              <a:t>: error: too few arguments</a:t>
            </a:r>
          </a:p>
        </p:txBody>
      </p:sp>
      <p:pic>
        <p:nvPicPr>
          <p:cNvPr id="638" name="Picture 637" descr="A machine with colorful wires&#10;&#10;Description automatically generated">
            <a:extLst>
              <a:ext uri="{FF2B5EF4-FFF2-40B4-BE49-F238E27FC236}">
                <a16:creationId xmlns:a16="http://schemas.microsoft.com/office/drawing/2014/main" id="{56A18461-70DC-16BD-D98F-7E2BAE72AAB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25978" y="880443"/>
            <a:ext cx="2159273" cy="2159273"/>
          </a:xfrm>
          <a:prstGeom prst="rect">
            <a:avLst/>
          </a:prstGeom>
        </p:spPr>
      </p:pic>
      <p:pic>
        <p:nvPicPr>
          <p:cNvPr id="2" name="cli-002">
            <a:hlinkClick r:id="" action="ppaction://media"/>
            <a:extLst>
              <a:ext uri="{FF2B5EF4-FFF2-40B4-BE49-F238E27FC236}">
                <a16:creationId xmlns:a16="http://schemas.microsoft.com/office/drawing/2014/main" id="{B412EFD6-DF94-3665-7682-DCFA02FCFE0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468438" y="2354263"/>
            <a:ext cx="609600" cy="609600"/>
          </a:xfrm>
          <a:prstGeom prst="rect">
            <a:avLst/>
          </a:prstGeom>
        </p:spPr>
      </p:pic>
    </p:spTree>
    <p:extLst>
      <p:ext uri="{BB962C8B-B14F-4D97-AF65-F5344CB8AC3E}">
        <p14:creationId xmlns:p14="http://schemas.microsoft.com/office/powerpoint/2010/main" val="754001825"/>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6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3F1DF3-48DC-8262-A7DA-EAFBAF1636ED}"/>
              </a:ext>
            </a:extLst>
          </p:cNvPr>
          <p:cNvSpPr txBox="1"/>
          <p:nvPr/>
        </p:nvSpPr>
        <p:spPr>
          <a:xfrm>
            <a:off x="457200" y="3028890"/>
            <a:ext cx="11277600" cy="400110"/>
          </a:xfrm>
          <a:prstGeom prst="rect">
            <a:avLst/>
          </a:prstGeom>
          <a:solidFill>
            <a:srgbClr val="262626"/>
          </a:solidFill>
        </p:spPr>
        <p:txBody>
          <a:bodyPr wrap="square">
            <a:spAutoFit/>
          </a:bodyPr>
          <a:lstStyle/>
          <a:p>
            <a:r>
              <a:rPr lang="LID4096" sz="2000" dirty="0">
                <a:solidFill>
                  <a:srgbClr val="D8DD62"/>
                </a:solidFill>
                <a:latin typeface="Consolas" panose="020B0609020204030204" pitchFamily="49" charset="0"/>
              </a:rPr>
              <a:t>$</a:t>
            </a:r>
            <a:r>
              <a:rPr lang="LID4096" sz="2000" dirty="0">
                <a:solidFill>
                  <a:schemeClr val="bg1"/>
                </a:solidFill>
                <a:latin typeface="Consolas" panose="020B0609020204030204" pitchFamily="49" charset="0"/>
              </a:rPr>
              <a:t> </a:t>
            </a:r>
            <a:r>
              <a:rPr lang="en-US" sz="2000" dirty="0" err="1">
                <a:solidFill>
                  <a:schemeClr val="bg1"/>
                </a:solidFill>
                <a:latin typeface="Consolas" panose="020B0609020204030204" pitchFamily="49" charset="0"/>
              </a:rPr>
              <a:t>provengo</a:t>
            </a:r>
            <a:r>
              <a:rPr lang="en-US" sz="2000" dirty="0">
                <a:solidFill>
                  <a:schemeClr val="bg1"/>
                </a:solidFill>
                <a:latin typeface="Consolas" panose="020B0609020204030204" pitchFamily="49" charset="0"/>
              </a:rPr>
              <a:t> [global options] sub-command [sub-command options] &lt;path-to-project&gt;</a:t>
            </a:r>
            <a:endParaRPr lang="LID4096" sz="2000" dirty="0">
              <a:solidFill>
                <a:schemeClr val="bg1"/>
              </a:solidFill>
              <a:latin typeface="Consolas" panose="020B0609020204030204" pitchFamily="49" charset="0"/>
            </a:endParaRPr>
          </a:p>
        </p:txBody>
      </p:sp>
      <p:pic>
        <p:nvPicPr>
          <p:cNvPr id="2" name="cli-003">
            <a:hlinkClick r:id="" action="ppaction://media"/>
            <a:extLst>
              <a:ext uri="{FF2B5EF4-FFF2-40B4-BE49-F238E27FC236}">
                <a16:creationId xmlns:a16="http://schemas.microsoft.com/office/drawing/2014/main" id="{9C70C7A9-31F0-996D-3AF6-6F25AFAFA574}"/>
              </a:ext>
            </a:extLst>
          </p:cNvPr>
          <p:cNvPicPr>
            <a:picLocks noChangeAspect="1"/>
          </p:cNvPicPr>
          <p:nvPr>
            <a:audioFile r:link="rId2"/>
            <p:extLst>
              <p:ext uri="{DAA4B4D4-6D71-4841-9C94-3DE7FCFB9230}">
                <p14:media xmlns:p14="http://schemas.microsoft.com/office/powerpoint/2010/main" r:link="rId1"/>
              </p:ext>
            </p:extLst>
          </p:nvPr>
        </p:nvPicPr>
        <p:blipFill>
          <a:blip r:embed="rId5"/>
          <a:stretch>
            <a:fillRect/>
          </a:stretch>
        </p:blipFill>
        <p:spPr>
          <a:xfrm>
            <a:off x="0" y="0"/>
            <a:ext cx="609600" cy="609600"/>
          </a:xfrm>
          <a:prstGeom prst="rect">
            <a:avLst/>
          </a:prstGeom>
        </p:spPr>
      </p:pic>
    </p:spTree>
    <p:extLst>
      <p:ext uri="{BB962C8B-B14F-4D97-AF65-F5344CB8AC3E}">
        <p14:creationId xmlns:p14="http://schemas.microsoft.com/office/powerpoint/2010/main" val="846412893"/>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3F1DF3-48DC-8262-A7DA-EAFBAF1636ED}"/>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4" name="TextBox 3">
            <a:extLst>
              <a:ext uri="{FF2B5EF4-FFF2-40B4-BE49-F238E27FC236}">
                <a16:creationId xmlns:a16="http://schemas.microsoft.com/office/drawing/2014/main" id="{744B2998-3541-2F1A-60DF-34913F8D0B51}"/>
              </a:ext>
            </a:extLst>
          </p:cNvPr>
          <p:cNvSpPr txBox="1"/>
          <p:nvPr/>
        </p:nvSpPr>
        <p:spPr>
          <a:xfrm>
            <a:off x="415722" y="703297"/>
            <a:ext cx="11360555" cy="6063198"/>
          </a:xfrm>
          <a:prstGeom prst="rect">
            <a:avLst/>
          </a:prstGeom>
          <a:noFill/>
        </p:spPr>
        <p:txBody>
          <a:bodyPr wrap="square">
            <a:spAutoFit/>
          </a:bodyPr>
          <a:lstStyle/>
          <a:p>
            <a:pPr marL="1028700" indent="-1028700">
              <a:spcAft>
                <a:spcPts val="2400"/>
              </a:spcAft>
              <a:tabLst>
                <a:tab pos="1028700" algn="l"/>
              </a:tabLst>
            </a:pPr>
            <a:r>
              <a:rPr lang="en-US" sz="2400" dirty="0">
                <a:solidFill>
                  <a:srgbClr val="C21F30"/>
                </a:solidFill>
              </a:rPr>
              <a:t>--batch-mode</a:t>
            </a:r>
            <a:r>
              <a:rPr lang="en-US" sz="2400" dirty="0"/>
              <a:t>	</a:t>
            </a:r>
            <a:br>
              <a:rPr lang="en-US" sz="2400" dirty="0"/>
            </a:br>
            <a:r>
              <a:rPr lang="en-US" sz="2400" dirty="0"/>
              <a:t>Skips user interactions.</a:t>
            </a:r>
          </a:p>
          <a:p>
            <a:pPr marL="1028700" indent="-1028700">
              <a:spcAft>
                <a:spcPts val="2400"/>
              </a:spcAft>
              <a:tabLst>
                <a:tab pos="1028700" algn="l"/>
              </a:tabLst>
            </a:pPr>
            <a:r>
              <a:rPr lang="en-US" sz="2400" dirty="0">
                <a:solidFill>
                  <a:srgbClr val="C21F30"/>
                </a:solidFill>
              </a:rPr>
              <a:t>--config PATH</a:t>
            </a:r>
            <a:br>
              <a:rPr lang="en-US" sz="2400" dirty="0"/>
            </a:br>
            <a:r>
              <a:rPr lang="en-US" sz="2400" dirty="0"/>
              <a:t>Specifies the configuration file to use, defaulting to `</a:t>
            </a:r>
            <a:r>
              <a:rPr lang="en-US" sz="2400" dirty="0" err="1"/>
              <a:t>provengo.yml</a:t>
            </a:r>
            <a:r>
              <a:rPr lang="en-US" sz="2400" dirty="0"/>
              <a:t>`. </a:t>
            </a:r>
          </a:p>
          <a:p>
            <a:pPr marL="1028700" indent="-1028700">
              <a:spcAft>
                <a:spcPts val="2400"/>
              </a:spcAft>
              <a:tabLst>
                <a:tab pos="1028700" algn="l"/>
              </a:tabLst>
            </a:pPr>
            <a:r>
              <a:rPr lang="en-US" sz="2400" dirty="0">
                <a:solidFill>
                  <a:srgbClr val="C21F30"/>
                </a:solidFill>
              </a:rPr>
              <a:t>--no-color</a:t>
            </a:r>
            <a:r>
              <a:rPr lang="en-US" sz="2400" dirty="0"/>
              <a:t>	</a:t>
            </a:r>
            <a:br>
              <a:rPr lang="en-US" sz="2400" dirty="0"/>
            </a:br>
            <a:r>
              <a:rPr lang="en-US" sz="2400" dirty="0"/>
              <a:t>Outputs plain text without console colors.</a:t>
            </a:r>
          </a:p>
          <a:p>
            <a:pPr marL="1028700" indent="-1028700">
              <a:spcAft>
                <a:spcPts val="2400"/>
              </a:spcAft>
              <a:tabLst>
                <a:tab pos="1028700" algn="l"/>
              </a:tabLst>
            </a:pPr>
            <a:r>
              <a:rPr lang="en-US" sz="2400" dirty="0">
                <a:solidFill>
                  <a:srgbClr val="C21F30"/>
                </a:solidFill>
              </a:rPr>
              <a:t>-p</a:t>
            </a:r>
            <a:r>
              <a:rPr lang="en-US" sz="2400" dirty="0"/>
              <a:t>/</a:t>
            </a:r>
            <a:r>
              <a:rPr lang="en-US" sz="2400" dirty="0">
                <a:solidFill>
                  <a:srgbClr val="C21F30"/>
                </a:solidFill>
              </a:rPr>
              <a:t>--profile</a:t>
            </a:r>
            <a:r>
              <a:rPr lang="en-US" sz="2400" dirty="0"/>
              <a:t> 	</a:t>
            </a:r>
            <a:br>
              <a:rPr lang="en-US" sz="2400" dirty="0"/>
            </a:br>
            <a:r>
              <a:rPr lang="en-US" sz="2400" dirty="0"/>
              <a:t>NAME: Defines the profile name as per the configuration file.</a:t>
            </a:r>
          </a:p>
          <a:p>
            <a:pPr marL="1028700" indent="-1028700">
              <a:spcAft>
                <a:spcPts val="2400"/>
              </a:spcAft>
              <a:tabLst>
                <a:tab pos="1028700" algn="l"/>
              </a:tabLst>
            </a:pPr>
            <a:r>
              <a:rPr lang="en-US" sz="2400" dirty="0">
                <a:solidFill>
                  <a:srgbClr val="C21F30"/>
                </a:solidFill>
              </a:rPr>
              <a:t>--verbose</a:t>
            </a:r>
            <a:r>
              <a:rPr lang="en-US" sz="2400" dirty="0"/>
              <a:t> 	</a:t>
            </a:r>
            <a:br>
              <a:rPr lang="en-US" sz="2400" dirty="0"/>
            </a:br>
            <a:r>
              <a:rPr lang="en-US" sz="2400" dirty="0"/>
              <a:t>Provides detailed console data, useful for project debugging.</a:t>
            </a:r>
          </a:p>
          <a:p>
            <a:pPr marL="1028700" indent="-1028700">
              <a:spcAft>
                <a:spcPts val="2400"/>
              </a:spcAft>
              <a:tabLst>
                <a:tab pos="1028700" algn="l"/>
              </a:tabLst>
            </a:pPr>
            <a:r>
              <a:rPr lang="en-US" sz="2400" dirty="0">
                <a:solidFill>
                  <a:srgbClr val="C21F30"/>
                </a:solidFill>
              </a:rPr>
              <a:t>-c</a:t>
            </a:r>
            <a:r>
              <a:rPr lang="en-US" sz="2400" dirty="0"/>
              <a:t> </a:t>
            </a:r>
            <a:r>
              <a:rPr lang="en-US" sz="2400" dirty="0">
                <a:solidFill>
                  <a:srgbClr val="C21F30"/>
                </a:solidFill>
              </a:rPr>
              <a:t>key=value</a:t>
            </a:r>
            <a:r>
              <a:rPr lang="en-US" sz="2400" dirty="0"/>
              <a:t>/</a:t>
            </a:r>
            <a:r>
              <a:rPr lang="en-US" sz="2400" dirty="0">
                <a:solidFill>
                  <a:srgbClr val="C21F30"/>
                </a:solidFill>
              </a:rPr>
              <a:t>--custom key=value</a:t>
            </a:r>
            <a:r>
              <a:rPr lang="en-US" sz="2400" dirty="0"/>
              <a:t>:</a:t>
            </a:r>
            <a:br>
              <a:rPr lang="en-US" sz="2400" dirty="0"/>
            </a:br>
            <a:r>
              <a:rPr lang="en-US" sz="2400" dirty="0"/>
              <a:t>Allows explicit setting of configuration keys from the command line.</a:t>
            </a:r>
            <a:endParaRPr lang="LID4096" sz="2400" dirty="0"/>
          </a:p>
        </p:txBody>
      </p:sp>
      <p:sp>
        <p:nvSpPr>
          <p:cNvPr id="8" name="Rectangle 7">
            <a:extLst>
              <a:ext uri="{FF2B5EF4-FFF2-40B4-BE49-F238E27FC236}">
                <a16:creationId xmlns:a16="http://schemas.microsoft.com/office/drawing/2014/main" id="{97EB86E7-5F11-BA76-7956-1310B1EA302A}"/>
              </a:ext>
            </a:extLst>
          </p:cNvPr>
          <p:cNvSpPr/>
          <p:nvPr/>
        </p:nvSpPr>
        <p:spPr>
          <a:xfrm>
            <a:off x="1535394" y="91505"/>
            <a:ext cx="2021912"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pic>
        <p:nvPicPr>
          <p:cNvPr id="2" name="cli-004">
            <a:hlinkClick r:id="" action="ppaction://media"/>
            <a:extLst>
              <a:ext uri="{FF2B5EF4-FFF2-40B4-BE49-F238E27FC236}">
                <a16:creationId xmlns:a16="http://schemas.microsoft.com/office/drawing/2014/main" id="{A64C05EF-2C65-E24B-1112-8FFE5AC504CE}"/>
              </a:ext>
            </a:extLst>
          </p:cNvPr>
          <p:cNvPicPr>
            <a:picLocks noChangeAspect="1"/>
          </p:cNvPicPr>
          <p:nvPr>
            <a:audioFile r:link="rId2"/>
            <p:extLst>
              <p:ext uri="{DAA4B4D4-6D71-4841-9C94-3DE7FCFB9230}">
                <p14:media xmlns:p14="http://schemas.microsoft.com/office/powerpoint/2010/main" r:link="rId1"/>
              </p:ext>
            </p:extLst>
          </p:nvPr>
        </p:nvPicPr>
        <p:blipFill>
          <a:blip r:embed="rId5"/>
          <a:stretch>
            <a:fillRect/>
          </a:stretch>
        </p:blipFill>
        <p:spPr>
          <a:xfrm>
            <a:off x="0" y="0"/>
            <a:ext cx="609600" cy="609600"/>
          </a:xfrm>
          <a:prstGeom prst="rect">
            <a:avLst/>
          </a:prstGeom>
        </p:spPr>
      </p:pic>
    </p:spTree>
    <p:extLst>
      <p:ext uri="{BB962C8B-B14F-4D97-AF65-F5344CB8AC3E}">
        <p14:creationId xmlns:p14="http://schemas.microsoft.com/office/powerpoint/2010/main" val="3773714621"/>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83F1DF3-48DC-8262-A7DA-EAFBAF1636ED}"/>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4" name="TextBox 3">
            <a:extLst>
              <a:ext uri="{FF2B5EF4-FFF2-40B4-BE49-F238E27FC236}">
                <a16:creationId xmlns:a16="http://schemas.microsoft.com/office/drawing/2014/main" id="{744B2998-3541-2F1A-60DF-34913F8D0B51}"/>
              </a:ext>
            </a:extLst>
          </p:cNvPr>
          <p:cNvSpPr txBox="1"/>
          <p:nvPr/>
        </p:nvSpPr>
        <p:spPr>
          <a:xfrm>
            <a:off x="415722" y="703297"/>
            <a:ext cx="11360555" cy="6063198"/>
          </a:xfrm>
          <a:prstGeom prst="rect">
            <a:avLst/>
          </a:prstGeom>
          <a:noFill/>
        </p:spPr>
        <p:txBody>
          <a:bodyPr wrap="square">
            <a:spAutoFit/>
          </a:bodyPr>
          <a:lstStyle/>
          <a:p>
            <a:pPr marL="1028700" indent="-1028700">
              <a:spcAft>
                <a:spcPts val="2400"/>
              </a:spcAft>
              <a:tabLst>
                <a:tab pos="1028700" algn="l"/>
              </a:tabLst>
            </a:pPr>
            <a:r>
              <a:rPr lang="en-US" sz="2400" dirty="0">
                <a:solidFill>
                  <a:srgbClr val="C21F30"/>
                </a:solidFill>
              </a:rPr>
              <a:t>--batch-mode</a:t>
            </a:r>
            <a:r>
              <a:rPr lang="en-US" sz="2400" dirty="0"/>
              <a:t>	</a:t>
            </a:r>
            <a:br>
              <a:rPr lang="en-US" sz="2400" dirty="0"/>
            </a:br>
            <a:r>
              <a:rPr lang="en-US" sz="2400" dirty="0"/>
              <a:t>Skips user interactions.</a:t>
            </a:r>
          </a:p>
          <a:p>
            <a:pPr marL="1028700" indent="-1028700">
              <a:spcAft>
                <a:spcPts val="2400"/>
              </a:spcAft>
              <a:tabLst>
                <a:tab pos="1028700" algn="l"/>
              </a:tabLst>
            </a:pPr>
            <a:r>
              <a:rPr lang="en-US" sz="2400" dirty="0">
                <a:solidFill>
                  <a:srgbClr val="C21F30"/>
                </a:solidFill>
              </a:rPr>
              <a:t>--config PATH</a:t>
            </a:r>
            <a:br>
              <a:rPr lang="en-US" sz="2400" dirty="0"/>
            </a:br>
            <a:r>
              <a:rPr lang="en-US" sz="2400" dirty="0"/>
              <a:t>Specifies the configuration file to use, defaulting to `</a:t>
            </a:r>
            <a:r>
              <a:rPr lang="en-US" sz="2400" dirty="0" err="1"/>
              <a:t>provengo.yml</a:t>
            </a:r>
            <a:r>
              <a:rPr lang="en-US" sz="2400" dirty="0"/>
              <a:t>`. </a:t>
            </a:r>
          </a:p>
          <a:p>
            <a:pPr marL="1028700" indent="-1028700">
              <a:spcAft>
                <a:spcPts val="2400"/>
              </a:spcAft>
              <a:tabLst>
                <a:tab pos="1028700" algn="l"/>
              </a:tabLst>
            </a:pPr>
            <a:r>
              <a:rPr lang="en-US" sz="2400" dirty="0">
                <a:solidFill>
                  <a:srgbClr val="C21F30"/>
                </a:solidFill>
              </a:rPr>
              <a:t>--no-color</a:t>
            </a:r>
            <a:r>
              <a:rPr lang="en-US" sz="2400" dirty="0"/>
              <a:t>	</a:t>
            </a:r>
            <a:br>
              <a:rPr lang="en-US" sz="2400" dirty="0"/>
            </a:br>
            <a:r>
              <a:rPr lang="en-US" sz="2400" dirty="0"/>
              <a:t>Outputs plain text without console colors.</a:t>
            </a:r>
          </a:p>
          <a:p>
            <a:pPr marL="1028700" indent="-1028700">
              <a:spcAft>
                <a:spcPts val="2400"/>
              </a:spcAft>
              <a:tabLst>
                <a:tab pos="1028700" algn="l"/>
              </a:tabLst>
            </a:pPr>
            <a:r>
              <a:rPr lang="en-US" sz="2400" dirty="0">
                <a:solidFill>
                  <a:srgbClr val="C21F30"/>
                </a:solidFill>
              </a:rPr>
              <a:t>-p</a:t>
            </a:r>
            <a:r>
              <a:rPr lang="en-US" sz="2400" dirty="0"/>
              <a:t>/</a:t>
            </a:r>
            <a:r>
              <a:rPr lang="en-US" sz="2400" dirty="0">
                <a:solidFill>
                  <a:srgbClr val="C21F30"/>
                </a:solidFill>
              </a:rPr>
              <a:t>--profile</a:t>
            </a:r>
            <a:r>
              <a:rPr lang="en-US" sz="2400" dirty="0"/>
              <a:t> 	</a:t>
            </a:r>
            <a:br>
              <a:rPr lang="en-US" sz="2400" dirty="0"/>
            </a:br>
            <a:r>
              <a:rPr lang="en-US" sz="2400" dirty="0"/>
              <a:t>NAME: Defines the profile name as per the configuration file.</a:t>
            </a:r>
          </a:p>
          <a:p>
            <a:pPr marL="1028700" indent="-1028700">
              <a:spcAft>
                <a:spcPts val="2400"/>
              </a:spcAft>
              <a:tabLst>
                <a:tab pos="1028700" algn="l"/>
              </a:tabLst>
            </a:pPr>
            <a:r>
              <a:rPr lang="en-US" sz="2400" dirty="0">
                <a:solidFill>
                  <a:srgbClr val="C21F30"/>
                </a:solidFill>
              </a:rPr>
              <a:t>--verbose</a:t>
            </a:r>
            <a:r>
              <a:rPr lang="en-US" sz="2400" dirty="0"/>
              <a:t> 	</a:t>
            </a:r>
            <a:br>
              <a:rPr lang="en-US" sz="2400" dirty="0"/>
            </a:br>
            <a:r>
              <a:rPr lang="en-US" sz="2400" dirty="0"/>
              <a:t>Provides detailed console data, useful for project debugging.</a:t>
            </a:r>
          </a:p>
          <a:p>
            <a:pPr marL="1028700" indent="-1028700">
              <a:spcAft>
                <a:spcPts val="2400"/>
              </a:spcAft>
              <a:tabLst>
                <a:tab pos="1028700" algn="l"/>
              </a:tabLst>
            </a:pPr>
            <a:r>
              <a:rPr lang="en-US" sz="2400" dirty="0">
                <a:solidFill>
                  <a:srgbClr val="C21F30"/>
                </a:solidFill>
              </a:rPr>
              <a:t>-c</a:t>
            </a:r>
            <a:r>
              <a:rPr lang="en-US" sz="2400" dirty="0"/>
              <a:t> </a:t>
            </a:r>
            <a:r>
              <a:rPr lang="en-US" sz="2400" dirty="0">
                <a:solidFill>
                  <a:srgbClr val="C21F30"/>
                </a:solidFill>
              </a:rPr>
              <a:t>key=value</a:t>
            </a:r>
            <a:r>
              <a:rPr lang="en-US" sz="2400" dirty="0"/>
              <a:t>/</a:t>
            </a:r>
            <a:r>
              <a:rPr lang="en-US" sz="2400" dirty="0">
                <a:solidFill>
                  <a:srgbClr val="C21F30"/>
                </a:solidFill>
              </a:rPr>
              <a:t>--custom key=value</a:t>
            </a:r>
            <a:r>
              <a:rPr lang="en-US" sz="2400" dirty="0"/>
              <a:t>:</a:t>
            </a:r>
            <a:br>
              <a:rPr lang="en-US" sz="2400" dirty="0"/>
            </a:br>
            <a:r>
              <a:rPr lang="en-US" sz="2400" dirty="0"/>
              <a:t>Allows explicit setting of configuration keys from the command line.</a:t>
            </a:r>
            <a:endParaRPr lang="LID4096" sz="2400" dirty="0"/>
          </a:p>
        </p:txBody>
      </p:sp>
      <p:sp>
        <p:nvSpPr>
          <p:cNvPr id="8" name="Rectangle 7">
            <a:extLst>
              <a:ext uri="{FF2B5EF4-FFF2-40B4-BE49-F238E27FC236}">
                <a16:creationId xmlns:a16="http://schemas.microsoft.com/office/drawing/2014/main" id="{97EB86E7-5F11-BA76-7956-1310B1EA302A}"/>
              </a:ext>
            </a:extLst>
          </p:cNvPr>
          <p:cNvSpPr/>
          <p:nvPr/>
        </p:nvSpPr>
        <p:spPr>
          <a:xfrm>
            <a:off x="1535394" y="91505"/>
            <a:ext cx="2021912"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2" name="Rectangle 1">
            <a:extLst>
              <a:ext uri="{FF2B5EF4-FFF2-40B4-BE49-F238E27FC236}">
                <a16:creationId xmlns:a16="http://schemas.microsoft.com/office/drawing/2014/main" id="{D473E6AF-4A9B-7BAA-014D-13A0FA92EB72}"/>
              </a:ext>
            </a:extLst>
          </p:cNvPr>
          <p:cNvSpPr/>
          <p:nvPr/>
        </p:nvSpPr>
        <p:spPr>
          <a:xfrm>
            <a:off x="415722" y="4866705"/>
            <a:ext cx="9020378" cy="875295"/>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pic>
        <p:nvPicPr>
          <p:cNvPr id="3" name="cli-005">
            <a:hlinkClick r:id="" action="ppaction://media"/>
            <a:extLst>
              <a:ext uri="{FF2B5EF4-FFF2-40B4-BE49-F238E27FC236}">
                <a16:creationId xmlns:a16="http://schemas.microsoft.com/office/drawing/2014/main" id="{5ACB67E1-E261-4F42-9375-399B17C98419}"/>
              </a:ext>
            </a:extLst>
          </p:cNvPr>
          <p:cNvPicPr>
            <a:picLocks noChangeAspect="1"/>
          </p:cNvPicPr>
          <p:nvPr>
            <a:audioFile r:link="rId2"/>
            <p:extLst>
              <p:ext uri="{DAA4B4D4-6D71-4841-9C94-3DE7FCFB9230}">
                <p14:media xmlns:p14="http://schemas.microsoft.com/office/powerpoint/2010/main" r:link="rId1"/>
              </p:ext>
            </p:extLst>
          </p:nvPr>
        </p:nvPicPr>
        <p:blipFill>
          <a:blip r:embed="rId5"/>
          <a:stretch>
            <a:fillRect/>
          </a:stretch>
        </p:blipFill>
        <p:spPr>
          <a:xfrm>
            <a:off x="0" y="0"/>
            <a:ext cx="609600" cy="609600"/>
          </a:xfrm>
          <a:prstGeom prst="rect">
            <a:avLst/>
          </a:prstGeom>
        </p:spPr>
      </p:pic>
    </p:spTree>
    <p:extLst>
      <p:ext uri="{BB962C8B-B14F-4D97-AF65-F5344CB8AC3E}">
        <p14:creationId xmlns:p14="http://schemas.microsoft.com/office/powerpoint/2010/main" val="1311755682"/>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15B9932D-4000-0EFA-1B6D-E78D7714090B}"/>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E474E3FE-F5E9-2E31-E2B5-8791B39D8385}"/>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A0FFE068-9891-5A4A-13A5-92DE218558B9}"/>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7EA872D5-1963-8A6C-4B39-8C5D0F023C1A}"/>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67563A0D-C09C-0FBE-3B50-0223E9C6C423}"/>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051BD12C-64C2-1195-25C0-954D91E5C3EB}"/>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683F1DF3-48DC-8262-A7DA-EAFBAF1636ED}"/>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97EB86E7-5F11-BA76-7956-1310B1EA302A}"/>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941DBC96-C80F-2288-2A13-E0020256B94C}"/>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3FAAF7E6-0A4E-D30E-1740-14AE34CA4F5B}"/>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CC1559F3-3F37-F8DD-1C03-2A001740D5B5}"/>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5C0BA241-CFEA-AF04-6A3B-DCC599D9F142}"/>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FFB6F7FD-EA88-46AF-B92F-547826352C72}"/>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EE017C29-B4CA-ABD2-0141-722FF1D8695F}"/>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E8E6EE8F-8399-84DC-DCFD-B787E3A68C97}"/>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D47AE55F-BB23-E388-1385-DE2BE73C9037}"/>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686E30BA-B6B6-61D1-1D2E-BCC3CFE04C6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9537BA51-D686-1C78-7D9F-F334B3802C3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B192AA83-6103-4A4E-BC9B-793746F92D39}"/>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C3D7C75E-BE58-E457-50D7-E978D08BCBC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06">
            <a:hlinkClick r:id="" action="ppaction://media"/>
            <a:extLst>
              <a:ext uri="{FF2B5EF4-FFF2-40B4-BE49-F238E27FC236}">
                <a16:creationId xmlns:a16="http://schemas.microsoft.com/office/drawing/2014/main" id="{52C35679-5431-13A9-949C-13F735B97D81}"/>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303338" y="2449513"/>
            <a:ext cx="609600" cy="609600"/>
          </a:xfrm>
          <a:prstGeom prst="rect">
            <a:avLst/>
          </a:prstGeom>
        </p:spPr>
      </p:pic>
    </p:spTree>
    <p:extLst>
      <p:ext uri="{BB962C8B-B14F-4D97-AF65-F5344CB8AC3E}">
        <p14:creationId xmlns:p14="http://schemas.microsoft.com/office/powerpoint/2010/main" val="214450873"/>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F650A5-D583-1483-93D9-95634B48FBE6}"/>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299CE63A-9A64-74DE-E606-EF75B8A699DD}"/>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14DCE355-CB87-6329-3D12-B518B214DAB3}"/>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3D00ED6D-527C-87E3-C72A-6807A1AD2E17}"/>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E35CF709-DC24-F6F0-0B7E-7963C1CE18C7}"/>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3F2E784B-9F13-CA56-B869-73D26A108518}"/>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AD752E94-E6F8-9E32-72B2-346303AF8FCE}"/>
              </a:ext>
            </a:extLst>
          </p:cNvPr>
          <p:cNvSpPr/>
          <p:nvPr/>
        </p:nvSpPr>
        <p:spPr>
          <a:xfrm>
            <a:off x="2011192" y="1373137"/>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68117B67-2B5B-71D8-1CA1-13845855E07E}"/>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86F2AC1F-DBDB-7938-E039-5D7743D31B8E}"/>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8D5B6700-BBBD-447C-C7D4-F3ECF2A6FC29}"/>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39C932FC-0035-13A2-3E7F-2113AD838042}"/>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CB915A34-19E3-7D04-ED42-1B6675C022BF}"/>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39B7E455-A1C1-5516-8CDB-CC2C73C74B8F}"/>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62844946-1384-E0E8-FA9C-5F5B49EEE4CA}"/>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69BD46C3-C0B0-7459-DCF1-92F98AAA447E}"/>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5CEB1A2D-3281-5B4F-D8DB-88D057457DB9}"/>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BDF4789E-32AB-C743-7181-C945AF79F86F}"/>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957857C6-4211-A0ED-E139-B8119683831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0022F466-77C5-52A6-FAEC-C4B34D1A4A4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276F93A8-0974-5B15-30D0-9F5E7507DB4C}"/>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6C6AEEF0-EBDD-376E-5191-05EE3B10FB1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07">
            <a:hlinkClick r:id="" action="ppaction://media"/>
            <a:extLst>
              <a:ext uri="{FF2B5EF4-FFF2-40B4-BE49-F238E27FC236}">
                <a16:creationId xmlns:a16="http://schemas.microsoft.com/office/drawing/2014/main" id="{98304A7F-46D5-0BB4-F3B5-D526C5BD4554}"/>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22338" y="2674938"/>
            <a:ext cx="609600" cy="609600"/>
          </a:xfrm>
          <a:prstGeom prst="rect">
            <a:avLst/>
          </a:prstGeom>
        </p:spPr>
      </p:pic>
    </p:spTree>
    <p:extLst>
      <p:ext uri="{BB962C8B-B14F-4D97-AF65-F5344CB8AC3E}">
        <p14:creationId xmlns:p14="http://schemas.microsoft.com/office/powerpoint/2010/main" val="376303453"/>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40BB14-B68F-25E4-0647-103B0BC3033A}"/>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0DFB4BF5-8F97-2B4D-F2B9-9B84F345563C}"/>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1B73FB2B-3C6A-4B18-D20F-BEC6B8A26A14}"/>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2E856329-C214-7549-87E9-5A29B4EEA989}"/>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9879DC5F-B3A5-B045-B02D-8B3BC4E200B1}"/>
              </a:ext>
            </a:extLst>
          </p:cNvPr>
          <p:cNvSpPr/>
          <p:nvPr/>
        </p:nvSpPr>
        <p:spPr>
          <a:xfrm>
            <a:off x="7747880"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B6D4F8FD-D1CE-6DD5-43DB-35E9CB06675C}"/>
              </a:ext>
            </a:extLst>
          </p:cNvPr>
          <p:cNvSpPr/>
          <p:nvPr/>
        </p:nvSpPr>
        <p:spPr>
          <a:xfrm>
            <a:off x="4879536" y="1439137"/>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F57A12DC-0381-1990-C117-29B6246DDE73}"/>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F33C96DB-A56C-CA71-1294-4326117B0A1A}"/>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9EB68A26-74B4-1563-93CC-00F1EF81FF02}"/>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F3A4B052-86EF-FC2C-607D-D2725A63548D}"/>
              </a:ext>
            </a:extLst>
          </p:cNvPr>
          <p:cNvSpPr txBox="1"/>
          <p:nvPr/>
        </p:nvSpPr>
        <p:spPr>
          <a:xfrm>
            <a:off x="5040466" y="2527324"/>
            <a:ext cx="1903679" cy="523220"/>
          </a:xfrm>
          <a:prstGeom prst="rect">
            <a:avLst/>
          </a:prstGeom>
          <a:noFill/>
        </p:spPr>
        <p:txBody>
          <a:bodyPr wrap="square">
            <a:spAutoFit/>
          </a:bodyPr>
          <a:lstStyle/>
          <a:p>
            <a:pPr algn="ctr"/>
            <a:r>
              <a:rPr lang="LID4096" sz="2800"/>
              <a:t>run</a:t>
            </a:r>
            <a:endParaRPr lang="LID4096" sz="2800" dirty="0"/>
          </a:p>
        </p:txBody>
      </p:sp>
      <p:sp>
        <p:nvSpPr>
          <p:cNvPr id="11" name="TextBox 10">
            <a:extLst>
              <a:ext uri="{FF2B5EF4-FFF2-40B4-BE49-F238E27FC236}">
                <a16:creationId xmlns:a16="http://schemas.microsoft.com/office/drawing/2014/main" id="{AF29962E-B39B-3C80-77DF-340A234DE65E}"/>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D52905F6-02B9-97B8-99E6-52197700FC09}"/>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B07F1089-3F54-D4F7-FB8E-38A5D2BD4F42}"/>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1AA1CE87-ADB3-AC4D-1A5E-FC46BE91A062}"/>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46C5DD87-378F-F516-0742-5B8F851EB08E}"/>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CC87C3BF-0D8D-A47B-CD36-4185966C1D56}"/>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2B4E359B-848E-291A-974A-273CDDBBC549}"/>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E69A26E8-525A-1324-1F03-66986BDFD70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4AEE63B0-34DA-531C-848A-9E580E58A5D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BABE6E47-9DA9-FE80-88AD-FC870C12AFA4}"/>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C364C7B0-A45A-13B0-6597-8F9734BC2A4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08">
            <a:hlinkClick r:id="" action="ppaction://media"/>
            <a:extLst>
              <a:ext uri="{FF2B5EF4-FFF2-40B4-BE49-F238E27FC236}">
                <a16:creationId xmlns:a16="http://schemas.microsoft.com/office/drawing/2014/main" id="{582C32A0-6281-BFB8-F0FC-949C06B845C4}"/>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433513" y="2497138"/>
            <a:ext cx="609600" cy="609600"/>
          </a:xfrm>
          <a:prstGeom prst="rect">
            <a:avLst/>
          </a:prstGeom>
        </p:spPr>
      </p:pic>
    </p:spTree>
    <p:extLst>
      <p:ext uri="{BB962C8B-B14F-4D97-AF65-F5344CB8AC3E}">
        <p14:creationId xmlns:p14="http://schemas.microsoft.com/office/powerpoint/2010/main" val="2379699910"/>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F89B1-682A-9650-8161-DC194B0A7C51}"/>
            </a:ext>
          </a:extLst>
        </p:cNvPr>
        <p:cNvGrpSpPr/>
        <p:nvPr/>
      </p:nvGrpSpPr>
      <p:grpSpPr>
        <a:xfrm>
          <a:off x="0" y="0"/>
          <a:ext cx="0" cy="0"/>
          <a:chOff x="0" y="0"/>
          <a:chExt cx="0" cy="0"/>
        </a:xfrm>
      </p:grpSpPr>
      <p:sp>
        <p:nvSpPr>
          <p:cNvPr id="48" name="Oval 47">
            <a:extLst>
              <a:ext uri="{FF2B5EF4-FFF2-40B4-BE49-F238E27FC236}">
                <a16:creationId xmlns:a16="http://schemas.microsoft.com/office/drawing/2014/main" id="{D0661D6B-D58F-4401-2407-BB4C171D405E}"/>
              </a:ext>
            </a:extLst>
          </p:cNvPr>
          <p:cNvSpPr/>
          <p:nvPr/>
        </p:nvSpPr>
        <p:spPr>
          <a:xfrm>
            <a:off x="7912980"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7" name="Oval 46">
            <a:extLst>
              <a:ext uri="{FF2B5EF4-FFF2-40B4-BE49-F238E27FC236}">
                <a16:creationId xmlns:a16="http://schemas.microsoft.com/office/drawing/2014/main" id="{D5531E7B-7D5C-1550-CF58-A258D113F890}"/>
              </a:ext>
            </a:extLst>
          </p:cNvPr>
          <p:cNvSpPr/>
          <p:nvPr/>
        </p:nvSpPr>
        <p:spPr>
          <a:xfrm>
            <a:off x="5007708" y="393521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46" name="Oval 45">
            <a:extLst>
              <a:ext uri="{FF2B5EF4-FFF2-40B4-BE49-F238E27FC236}">
                <a16:creationId xmlns:a16="http://schemas.microsoft.com/office/drawing/2014/main" id="{9AD6C159-99CF-1A21-2A02-DC8E13077045}"/>
              </a:ext>
            </a:extLst>
          </p:cNvPr>
          <p:cNvSpPr/>
          <p:nvPr/>
        </p:nvSpPr>
        <p:spPr>
          <a:xfrm>
            <a:off x="2036592" y="4038600"/>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9" name="Oval 38">
            <a:extLst>
              <a:ext uri="{FF2B5EF4-FFF2-40B4-BE49-F238E27FC236}">
                <a16:creationId xmlns:a16="http://schemas.microsoft.com/office/drawing/2014/main" id="{621D2BB9-0DA6-3AFC-8583-233A07A12187}"/>
              </a:ext>
            </a:extLst>
          </p:cNvPr>
          <p:cNvSpPr/>
          <p:nvPr/>
        </p:nvSpPr>
        <p:spPr>
          <a:xfrm>
            <a:off x="7747880" y="1439137"/>
            <a:ext cx="2126974" cy="1725707"/>
          </a:xfrm>
          <a:prstGeom prst="ellipse">
            <a:avLst/>
          </a:prstGeom>
          <a:solidFill>
            <a:schemeClr val="accent5">
              <a:lumMod val="60000"/>
              <a:lumOff val="40000"/>
            </a:schemeClr>
          </a:solidFill>
          <a:ln>
            <a:noFill/>
          </a:ln>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6" name="Oval 35">
            <a:extLst>
              <a:ext uri="{FF2B5EF4-FFF2-40B4-BE49-F238E27FC236}">
                <a16:creationId xmlns:a16="http://schemas.microsoft.com/office/drawing/2014/main" id="{BC1011A1-96C1-8B0B-BE3F-7B33512BCD0A}"/>
              </a:ext>
            </a:extLst>
          </p:cNvPr>
          <p:cNvSpPr/>
          <p:nvPr/>
        </p:nvSpPr>
        <p:spPr>
          <a:xfrm>
            <a:off x="4879536" y="1439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32" name="Oval 31">
            <a:extLst>
              <a:ext uri="{FF2B5EF4-FFF2-40B4-BE49-F238E27FC236}">
                <a16:creationId xmlns:a16="http://schemas.microsoft.com/office/drawing/2014/main" id="{740B48A6-D829-4F5C-EEA5-B8BEDDE5C127}"/>
              </a:ext>
            </a:extLst>
          </p:cNvPr>
          <p:cNvSpPr/>
          <p:nvPr/>
        </p:nvSpPr>
        <p:spPr>
          <a:xfrm>
            <a:off x="2011192" y="1373137"/>
            <a:ext cx="2126974" cy="1725707"/>
          </a:xfrm>
          <a:prstGeom prst="ellipse">
            <a:avLst/>
          </a:prstGeom>
          <a:effectLst>
            <a:glow rad="228600">
              <a:schemeClr val="accent3">
                <a:satMod val="175000"/>
                <a:alpha val="40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LID4096"/>
          </a:p>
        </p:txBody>
      </p:sp>
      <p:sp>
        <p:nvSpPr>
          <p:cNvPr id="5" name="TextBox 4">
            <a:extLst>
              <a:ext uri="{FF2B5EF4-FFF2-40B4-BE49-F238E27FC236}">
                <a16:creationId xmlns:a16="http://schemas.microsoft.com/office/drawing/2014/main" id="{E4658250-6A04-1A5B-3C7D-41BF50BC7CDE}"/>
              </a:ext>
            </a:extLst>
          </p:cNvPr>
          <p:cNvSpPr txBox="1"/>
          <p:nvPr/>
        </p:nvSpPr>
        <p:spPr>
          <a:xfrm>
            <a:off x="94843" y="111857"/>
            <a:ext cx="10402111" cy="369332"/>
          </a:xfrm>
          <a:prstGeom prst="rect">
            <a:avLst/>
          </a:prstGeom>
          <a:solidFill>
            <a:srgbClr val="262626"/>
          </a:solidFill>
        </p:spPr>
        <p:txBody>
          <a:bodyPr wrap="square">
            <a:spAutoFit/>
          </a:bodyPr>
          <a:lstStyle/>
          <a:p>
            <a:r>
              <a:rPr lang="LID4096" dirty="0">
                <a:solidFill>
                  <a:srgbClr val="D8DD62"/>
                </a:solidFill>
                <a:latin typeface="Consolas" panose="020B0609020204030204" pitchFamily="49" charset="0"/>
              </a:rPr>
              <a:t>$</a:t>
            </a:r>
            <a:r>
              <a:rPr lang="LID4096"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provengo</a:t>
            </a:r>
            <a:r>
              <a:rPr lang="en-US" dirty="0">
                <a:solidFill>
                  <a:schemeClr val="bg1"/>
                </a:solidFill>
                <a:latin typeface="Consolas" panose="020B0609020204030204" pitchFamily="49" charset="0"/>
              </a:rPr>
              <a:t> [global options] sub-command [sub-command options] &lt;path-to-project&gt;</a:t>
            </a:r>
            <a:endParaRPr lang="LID4096" dirty="0">
              <a:solidFill>
                <a:schemeClr val="bg1"/>
              </a:solidFill>
              <a:latin typeface="Consolas" panose="020B0609020204030204" pitchFamily="49" charset="0"/>
            </a:endParaRPr>
          </a:p>
        </p:txBody>
      </p:sp>
      <p:sp>
        <p:nvSpPr>
          <p:cNvPr id="8" name="Rectangle 7">
            <a:extLst>
              <a:ext uri="{FF2B5EF4-FFF2-40B4-BE49-F238E27FC236}">
                <a16:creationId xmlns:a16="http://schemas.microsoft.com/office/drawing/2014/main" id="{D966E2B2-23B9-E339-2970-069193D8C3A9}"/>
              </a:ext>
            </a:extLst>
          </p:cNvPr>
          <p:cNvSpPr/>
          <p:nvPr/>
        </p:nvSpPr>
        <p:spPr>
          <a:xfrm>
            <a:off x="3617598" y="78805"/>
            <a:ext cx="1515104" cy="439291"/>
          </a:xfrm>
          <a:prstGeom prst="rect">
            <a:avLst/>
          </a:prstGeom>
          <a:noFill/>
          <a:effectLst>
            <a:glow rad="101600">
              <a:schemeClr val="accent4">
                <a:satMod val="175000"/>
                <a:alpha val="40000"/>
              </a:schemeClr>
            </a:glow>
          </a:effectLst>
        </p:spPr>
        <p:style>
          <a:lnRef idx="2">
            <a:schemeClr val="accent4"/>
          </a:lnRef>
          <a:fillRef idx="1">
            <a:schemeClr val="lt1"/>
          </a:fillRef>
          <a:effectRef idx="0">
            <a:schemeClr val="accent4"/>
          </a:effectRef>
          <a:fontRef idx="minor">
            <a:schemeClr val="dk1"/>
          </a:fontRef>
        </p:style>
        <p:txBody>
          <a:bodyPr rtlCol="0" anchor="ctr"/>
          <a:lstStyle/>
          <a:p>
            <a:pPr algn="ctr"/>
            <a:endParaRPr lang="LID4096"/>
          </a:p>
        </p:txBody>
      </p:sp>
      <p:sp>
        <p:nvSpPr>
          <p:cNvPr id="9" name="TextBox 8">
            <a:extLst>
              <a:ext uri="{FF2B5EF4-FFF2-40B4-BE49-F238E27FC236}">
                <a16:creationId xmlns:a16="http://schemas.microsoft.com/office/drawing/2014/main" id="{C5BBA66F-BE36-7D2D-25AA-01E259D5BA43}"/>
              </a:ext>
            </a:extLst>
          </p:cNvPr>
          <p:cNvSpPr txBox="1"/>
          <p:nvPr/>
        </p:nvSpPr>
        <p:spPr>
          <a:xfrm>
            <a:off x="5040466" y="2527324"/>
            <a:ext cx="1903679" cy="523220"/>
          </a:xfrm>
          <a:prstGeom prst="rect">
            <a:avLst/>
          </a:prstGeom>
          <a:noFill/>
        </p:spPr>
        <p:txBody>
          <a:bodyPr wrap="square">
            <a:spAutoFit/>
          </a:bodyPr>
          <a:lstStyle/>
          <a:p>
            <a:pPr algn="ctr"/>
            <a:r>
              <a:rPr lang="LID4096" sz="2800" dirty="0"/>
              <a:t>run</a:t>
            </a:r>
          </a:p>
        </p:txBody>
      </p:sp>
      <p:sp>
        <p:nvSpPr>
          <p:cNvPr id="11" name="TextBox 10">
            <a:extLst>
              <a:ext uri="{FF2B5EF4-FFF2-40B4-BE49-F238E27FC236}">
                <a16:creationId xmlns:a16="http://schemas.microsoft.com/office/drawing/2014/main" id="{FB0E0192-D0F5-C16C-3F5A-AE5C157D0B9A}"/>
              </a:ext>
            </a:extLst>
          </p:cNvPr>
          <p:cNvSpPr txBox="1"/>
          <p:nvPr/>
        </p:nvSpPr>
        <p:spPr>
          <a:xfrm>
            <a:off x="2242826" y="2527324"/>
            <a:ext cx="1663705" cy="523220"/>
          </a:xfrm>
          <a:prstGeom prst="rect">
            <a:avLst/>
          </a:prstGeom>
          <a:noFill/>
        </p:spPr>
        <p:txBody>
          <a:bodyPr wrap="square">
            <a:spAutoFit/>
          </a:bodyPr>
          <a:lstStyle/>
          <a:p>
            <a:pPr algn="ctr"/>
            <a:r>
              <a:rPr lang="LID4096" sz="2800" dirty="0"/>
              <a:t>create</a:t>
            </a:r>
          </a:p>
        </p:txBody>
      </p:sp>
      <p:sp>
        <p:nvSpPr>
          <p:cNvPr id="13" name="TextBox 12">
            <a:extLst>
              <a:ext uri="{FF2B5EF4-FFF2-40B4-BE49-F238E27FC236}">
                <a16:creationId xmlns:a16="http://schemas.microsoft.com/office/drawing/2014/main" id="{F0EBE20D-0034-F4CB-5184-3FB1CDF4D280}"/>
              </a:ext>
            </a:extLst>
          </p:cNvPr>
          <p:cNvSpPr txBox="1"/>
          <p:nvPr/>
        </p:nvSpPr>
        <p:spPr>
          <a:xfrm>
            <a:off x="7912980" y="2527324"/>
            <a:ext cx="1903681" cy="523220"/>
          </a:xfrm>
          <a:prstGeom prst="rect">
            <a:avLst/>
          </a:prstGeom>
          <a:noFill/>
        </p:spPr>
        <p:txBody>
          <a:bodyPr wrap="square">
            <a:spAutoFit/>
          </a:bodyPr>
          <a:lstStyle/>
          <a:p>
            <a:pPr algn="ctr"/>
            <a:r>
              <a:rPr lang="LID4096" sz="2800" dirty="0"/>
              <a:t>analyze</a:t>
            </a:r>
          </a:p>
        </p:txBody>
      </p:sp>
      <p:sp>
        <p:nvSpPr>
          <p:cNvPr id="17" name="TextBox 16">
            <a:extLst>
              <a:ext uri="{FF2B5EF4-FFF2-40B4-BE49-F238E27FC236}">
                <a16:creationId xmlns:a16="http://schemas.microsoft.com/office/drawing/2014/main" id="{E7C0D0BF-3046-845E-7355-19663DBE8002}"/>
              </a:ext>
            </a:extLst>
          </p:cNvPr>
          <p:cNvSpPr txBox="1"/>
          <p:nvPr/>
        </p:nvSpPr>
        <p:spPr>
          <a:xfrm>
            <a:off x="4862666" y="5055743"/>
            <a:ext cx="2417058" cy="523220"/>
          </a:xfrm>
          <a:prstGeom prst="rect">
            <a:avLst/>
          </a:prstGeom>
          <a:noFill/>
        </p:spPr>
        <p:txBody>
          <a:bodyPr wrap="square">
            <a:spAutoFit/>
          </a:bodyPr>
          <a:lstStyle/>
          <a:p>
            <a:pPr algn="ctr"/>
            <a:r>
              <a:rPr lang="LID4096" sz="2800" dirty="0"/>
              <a:t>ensemble</a:t>
            </a:r>
          </a:p>
        </p:txBody>
      </p:sp>
      <p:sp>
        <p:nvSpPr>
          <p:cNvPr id="19" name="TextBox 18">
            <a:extLst>
              <a:ext uri="{FF2B5EF4-FFF2-40B4-BE49-F238E27FC236}">
                <a16:creationId xmlns:a16="http://schemas.microsoft.com/office/drawing/2014/main" id="{0C810161-9F4F-229E-77EB-D8F03DD2AB3B}"/>
              </a:ext>
            </a:extLst>
          </p:cNvPr>
          <p:cNvSpPr txBox="1"/>
          <p:nvPr/>
        </p:nvSpPr>
        <p:spPr>
          <a:xfrm>
            <a:off x="8013614" y="5055743"/>
            <a:ext cx="1861240" cy="523220"/>
          </a:xfrm>
          <a:prstGeom prst="rect">
            <a:avLst/>
          </a:prstGeom>
          <a:noFill/>
        </p:spPr>
        <p:txBody>
          <a:bodyPr wrap="square">
            <a:spAutoFit/>
          </a:bodyPr>
          <a:lstStyle/>
          <a:p>
            <a:pPr algn="ctr"/>
            <a:r>
              <a:rPr lang="LID4096" sz="2800" dirty="0"/>
              <a:t>report</a:t>
            </a:r>
          </a:p>
        </p:txBody>
      </p:sp>
      <p:sp>
        <p:nvSpPr>
          <p:cNvPr id="15" name="TextBox 14">
            <a:extLst>
              <a:ext uri="{FF2B5EF4-FFF2-40B4-BE49-F238E27FC236}">
                <a16:creationId xmlns:a16="http://schemas.microsoft.com/office/drawing/2014/main" id="{BA700090-8E7B-1D4D-152E-C86AC2239002}"/>
              </a:ext>
            </a:extLst>
          </p:cNvPr>
          <p:cNvSpPr txBox="1"/>
          <p:nvPr/>
        </p:nvSpPr>
        <p:spPr>
          <a:xfrm>
            <a:off x="2267240" y="5055743"/>
            <a:ext cx="1784684" cy="523220"/>
          </a:xfrm>
          <a:prstGeom prst="rect">
            <a:avLst/>
          </a:prstGeom>
          <a:noFill/>
        </p:spPr>
        <p:txBody>
          <a:bodyPr wrap="square">
            <a:spAutoFit/>
          </a:bodyPr>
          <a:lstStyle>
            <a:defPPr>
              <a:defRPr lang="LID4096"/>
            </a:defPPr>
            <a:lvl1pPr algn="ctr">
              <a:defRPr sz="2800"/>
            </a:lvl1pPr>
          </a:lstStyle>
          <a:p>
            <a:r>
              <a:rPr lang="LID4096" dirty="0"/>
              <a:t>sample</a:t>
            </a:r>
          </a:p>
        </p:txBody>
      </p:sp>
      <p:pic>
        <p:nvPicPr>
          <p:cNvPr id="31" name="Picture 30" descr="A black and white logo&#10;&#10;Description automatically generated">
            <a:extLst>
              <a:ext uri="{FF2B5EF4-FFF2-40B4-BE49-F238E27FC236}">
                <a16:creationId xmlns:a16="http://schemas.microsoft.com/office/drawing/2014/main" id="{5D049C43-A8F7-7778-99D4-1D5F8117F24A}"/>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2518591" y="1613906"/>
            <a:ext cx="914400" cy="914400"/>
          </a:xfrm>
          <a:prstGeom prst="rect">
            <a:avLst/>
          </a:prstGeom>
        </p:spPr>
      </p:pic>
      <p:pic>
        <p:nvPicPr>
          <p:cNvPr id="35" name="Picture 34" descr="A computer with a plane in the screen&#10;&#10;Description automatically generated">
            <a:extLst>
              <a:ext uri="{FF2B5EF4-FFF2-40B4-BE49-F238E27FC236}">
                <a16:creationId xmlns:a16="http://schemas.microsoft.com/office/drawing/2014/main" id="{4CB568E4-5830-BF30-60D2-DB1DDC5AA7C5}"/>
              </a:ext>
            </a:extLst>
          </p:cNvPr>
          <p:cNvPicPr>
            <a:picLocks/>
          </p:cNvPicPr>
          <p:nvPr/>
        </p:nvPicPr>
        <p:blipFill rotWithShape="1">
          <a:blip r:embed="rId6">
            <a:extLst>
              <a:ext uri="{28A0092B-C50C-407E-A947-70E740481C1C}">
                <a14:useLocalDpi xmlns:a14="http://schemas.microsoft.com/office/drawing/2010/main" val="0"/>
              </a:ext>
            </a:extLst>
          </a:blip>
          <a:srcRect t="11628" r="8617" b="8585"/>
          <a:stretch/>
        </p:blipFill>
        <p:spPr>
          <a:xfrm>
            <a:off x="5488302" y="1695276"/>
            <a:ext cx="914400" cy="914400"/>
          </a:xfrm>
          <a:prstGeom prst="rect">
            <a:avLst/>
          </a:prstGeom>
        </p:spPr>
      </p:pic>
      <p:pic>
        <p:nvPicPr>
          <p:cNvPr id="38" name="Picture 37" descr="A black and white logo&#10;&#10;Description automatically generated">
            <a:extLst>
              <a:ext uri="{FF2B5EF4-FFF2-40B4-BE49-F238E27FC236}">
                <a16:creationId xmlns:a16="http://schemas.microsoft.com/office/drawing/2014/main" id="{A9AE2CE4-CB4B-7B7D-413A-FA7E244CE5C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69567" y="1571277"/>
            <a:ext cx="1133475" cy="1057275"/>
          </a:xfrm>
          <a:prstGeom prst="rect">
            <a:avLst/>
          </a:prstGeom>
        </p:spPr>
      </p:pic>
      <p:pic>
        <p:nvPicPr>
          <p:cNvPr id="41" name="Picture 40" descr="A black and white logo&#10;&#10;Description automatically generated">
            <a:extLst>
              <a:ext uri="{FF2B5EF4-FFF2-40B4-BE49-F238E27FC236}">
                <a16:creationId xmlns:a16="http://schemas.microsoft.com/office/drawing/2014/main" id="{E065BFFA-DE5A-A1FF-BD31-5EF0595C060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6404" y="4049712"/>
            <a:ext cx="1000125" cy="1047750"/>
          </a:xfrm>
          <a:prstGeom prst="rect">
            <a:avLst/>
          </a:prstGeom>
        </p:spPr>
      </p:pic>
      <p:pic>
        <p:nvPicPr>
          <p:cNvPr id="43" name="Picture 42" descr="A computer screen shot of a computer&#10;&#10;Description automatically generated">
            <a:extLst>
              <a:ext uri="{FF2B5EF4-FFF2-40B4-BE49-F238E27FC236}">
                <a16:creationId xmlns:a16="http://schemas.microsoft.com/office/drawing/2014/main" id="{56FBC7F5-664A-3BC5-0B52-392E371E4F23}"/>
              </a:ext>
            </a:extLst>
          </p:cNvPr>
          <p:cNvPicPr>
            <a:picLocks noChangeAspect="1"/>
          </p:cNvPicPr>
          <p:nvPr/>
        </p:nvPicPr>
        <p:blipFill rotWithShape="1">
          <a:blip r:embed="rId9">
            <a:extLst>
              <a:ext uri="{28A0092B-C50C-407E-A947-70E740481C1C}">
                <a14:useLocalDpi xmlns:a14="http://schemas.microsoft.com/office/drawing/2010/main" val="0"/>
              </a:ext>
            </a:extLst>
          </a:blip>
          <a:srcRect l="43130" r="41620"/>
          <a:stretch/>
        </p:blipFill>
        <p:spPr>
          <a:xfrm>
            <a:off x="5523150" y="3906101"/>
            <a:ext cx="1096090" cy="1173705"/>
          </a:xfrm>
          <a:prstGeom prst="rect">
            <a:avLst/>
          </a:prstGeom>
        </p:spPr>
      </p:pic>
      <p:pic>
        <p:nvPicPr>
          <p:cNvPr id="45" name="Picture 44" descr="A black and white logo&#10;&#10;Description automatically generated">
            <a:extLst>
              <a:ext uri="{FF2B5EF4-FFF2-40B4-BE49-F238E27FC236}">
                <a16:creationId xmlns:a16="http://schemas.microsoft.com/office/drawing/2014/main" id="{3DD5C3B9-55B8-A9A3-D4CC-22A8B908987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92757" y="4102100"/>
            <a:ext cx="962025" cy="942975"/>
          </a:xfrm>
          <a:prstGeom prst="rect">
            <a:avLst/>
          </a:prstGeom>
        </p:spPr>
      </p:pic>
      <p:pic>
        <p:nvPicPr>
          <p:cNvPr id="2" name="cli-009">
            <a:hlinkClick r:id="" action="ppaction://media"/>
            <a:extLst>
              <a:ext uri="{FF2B5EF4-FFF2-40B4-BE49-F238E27FC236}">
                <a16:creationId xmlns:a16="http://schemas.microsoft.com/office/drawing/2014/main" id="{F5BEB396-BBAB-8BE7-4226-4431358578B6}"/>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563688" y="2117725"/>
            <a:ext cx="609600" cy="609600"/>
          </a:xfrm>
          <a:prstGeom prst="rect">
            <a:avLst/>
          </a:prstGeom>
        </p:spPr>
      </p:pic>
    </p:spTree>
    <p:extLst>
      <p:ext uri="{BB962C8B-B14F-4D97-AF65-F5344CB8AC3E}">
        <p14:creationId xmlns:p14="http://schemas.microsoft.com/office/powerpoint/2010/main" val="1778653506"/>
      </p:ext>
    </p:extLst>
  </p:cSld>
  <p:clrMapOvr>
    <a:masterClrMapping/>
  </p:clrMapOvr>
  <mc:AlternateContent xmlns:mc="http://schemas.openxmlformats.org/markup-compatibility/2006" xmlns:p159="http://schemas.microsoft.com/office/powerpoint/2015/09/main">
    <mc:Choice Requires="p159">
      <p:transition spd="slow"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20069</TotalTime>
  <Words>1117</Words>
  <Application>Microsoft Office PowerPoint</Application>
  <PresentationFormat>Widescreen</PresentationFormat>
  <Paragraphs>139</Paragraphs>
  <Slides>14</Slides>
  <Notes>14</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-apple-system</vt:lpstr>
      <vt:lpstr>Arial</vt:lpstr>
      <vt:lpstr>Calibri</vt:lpstr>
      <vt:lpstr>Calibri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gera</dc:creator>
  <cp:lastModifiedBy>Gera Weiss</cp:lastModifiedBy>
  <cp:revision>563</cp:revision>
  <dcterms:created xsi:type="dcterms:W3CDTF">2022-11-30T16:30:03Z</dcterms:created>
  <dcterms:modified xsi:type="dcterms:W3CDTF">2024-02-04T18:27:36Z</dcterms:modified>
</cp:coreProperties>
</file>

<file path=docProps/thumbnail.jpeg>
</file>